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399611-D6E8-435A-8D96-445E136009B9}" v="20" dt="2020-05-28T11:37:19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4660"/>
  </p:normalViewPr>
  <p:slideViewPr>
    <p:cSldViewPr snapToGrid="0">
      <p:cViewPr>
        <p:scale>
          <a:sx n="45" d="100"/>
          <a:sy n="45" d="100"/>
        </p:scale>
        <p:origin x="2056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7C213B07-FDB4-4033-9B8A-4C689273F5E5}"/>
    <pc:docChg chg="undo custSel modSld">
      <pc:chgData name="Atifa Amini" userId="cc2251fc-5054-49d0-a310-c7af879023f5" providerId="ADAL" clId="{7C213B07-FDB4-4033-9B8A-4C689273F5E5}" dt="2020-05-28T11:42:30.816" v="3" actId="1036"/>
      <pc:docMkLst>
        <pc:docMk/>
      </pc:docMkLst>
      <pc:sldChg chg="modSp mod">
        <pc:chgData name="Atifa Amini" userId="cc2251fc-5054-49d0-a310-c7af879023f5" providerId="ADAL" clId="{7C213B07-FDB4-4033-9B8A-4C689273F5E5}" dt="2020-05-28T11:42:30.816" v="3" actId="1036"/>
        <pc:sldMkLst>
          <pc:docMk/>
          <pc:sldMk cId="539000288" sldId="395"/>
        </pc:sldMkLst>
        <pc:spChg chg="mod">
          <ac:chgData name="Atifa Amini" userId="cc2251fc-5054-49d0-a310-c7af879023f5" providerId="ADAL" clId="{7C213B07-FDB4-4033-9B8A-4C689273F5E5}" dt="2020-05-28T11:42:24.353" v="0" actId="1035"/>
          <ac:spMkLst>
            <pc:docMk/>
            <pc:sldMk cId="539000288" sldId="395"/>
            <ac:spMk id="3" creationId="{B98EFFEB-0C78-492A-BBA1-7E7AFC8A2322}"/>
          </ac:spMkLst>
        </pc:spChg>
        <pc:spChg chg="mod">
          <ac:chgData name="Atifa Amini" userId="cc2251fc-5054-49d0-a310-c7af879023f5" providerId="ADAL" clId="{7C213B07-FDB4-4033-9B8A-4C689273F5E5}" dt="2020-05-28T11:42:26.618" v="1" actId="1037"/>
          <ac:spMkLst>
            <pc:docMk/>
            <pc:sldMk cId="539000288" sldId="395"/>
            <ac:spMk id="55" creationId="{6D64808D-36FD-492D-A79B-AD464FF4855A}"/>
          </ac:spMkLst>
        </pc:spChg>
        <pc:spChg chg="mod">
          <ac:chgData name="Atifa Amini" userId="cc2251fc-5054-49d0-a310-c7af879023f5" providerId="ADAL" clId="{7C213B07-FDB4-4033-9B8A-4C689273F5E5}" dt="2020-05-28T11:42:30.816" v="3" actId="1036"/>
          <ac:spMkLst>
            <pc:docMk/>
            <pc:sldMk cId="539000288" sldId="395"/>
            <ac:spMk id="58" creationId="{93986D41-03E3-4FA6-85B3-C1ABFBBA5D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7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8EFFEB-0C78-492A-BBA1-7E7AFC8A2322}"/>
              </a:ext>
            </a:extLst>
          </p:cNvPr>
          <p:cNvSpPr txBox="1"/>
          <p:nvPr/>
        </p:nvSpPr>
        <p:spPr>
          <a:xfrm>
            <a:off x="1553688" y="2770323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9A9A20A-9183-46C7-9CA6-583D9758D078}"/>
              </a:ext>
            </a:extLst>
          </p:cNvPr>
          <p:cNvSpPr txBox="1"/>
          <p:nvPr/>
        </p:nvSpPr>
        <p:spPr>
          <a:xfrm>
            <a:off x="1558740" y="3542930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64808D-36FD-492D-A79B-AD464FF4855A}"/>
              </a:ext>
            </a:extLst>
          </p:cNvPr>
          <p:cNvSpPr txBox="1"/>
          <p:nvPr/>
        </p:nvSpPr>
        <p:spPr>
          <a:xfrm>
            <a:off x="3086582" y="2772959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0D98E4-1A67-4DFD-A370-6A01076FB15C}"/>
              </a:ext>
            </a:extLst>
          </p:cNvPr>
          <p:cNvSpPr txBox="1"/>
          <p:nvPr/>
        </p:nvSpPr>
        <p:spPr>
          <a:xfrm>
            <a:off x="3089476" y="3535578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986D41-03E3-4FA6-85B3-C1ABFBBA5D11}"/>
              </a:ext>
            </a:extLst>
          </p:cNvPr>
          <p:cNvSpPr txBox="1"/>
          <p:nvPr/>
        </p:nvSpPr>
        <p:spPr>
          <a:xfrm>
            <a:off x="1550788" y="4445805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00A2B4-DC31-45AB-8EAF-EDF5BDA09D08}"/>
              </a:ext>
            </a:extLst>
          </p:cNvPr>
          <p:cNvSpPr txBox="1"/>
          <p:nvPr/>
        </p:nvSpPr>
        <p:spPr>
          <a:xfrm>
            <a:off x="1558740" y="5211202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F54C0FC-3284-4068-AA10-431C599351C9}"/>
              </a:ext>
            </a:extLst>
          </p:cNvPr>
          <p:cNvSpPr txBox="1"/>
          <p:nvPr/>
        </p:nvSpPr>
        <p:spPr>
          <a:xfrm>
            <a:off x="3088841" y="4441388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729EB83-52F7-467F-914D-90A63D21D1DD}"/>
              </a:ext>
            </a:extLst>
          </p:cNvPr>
          <p:cNvSpPr txBox="1"/>
          <p:nvPr/>
        </p:nvSpPr>
        <p:spPr>
          <a:xfrm>
            <a:off x="3089476" y="5211202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904D7F-F898-4824-ADB0-EF113066F646}"/>
              </a:ext>
            </a:extLst>
          </p:cNvPr>
          <p:cNvSpPr txBox="1"/>
          <p:nvPr/>
        </p:nvSpPr>
        <p:spPr>
          <a:xfrm>
            <a:off x="4615393" y="5211202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A317D42-E1CF-4A7C-BE37-FF6F9FA5E6F4}"/>
              </a:ext>
            </a:extLst>
          </p:cNvPr>
          <p:cNvSpPr txBox="1"/>
          <p:nvPr/>
        </p:nvSpPr>
        <p:spPr>
          <a:xfrm>
            <a:off x="1553770" y="6116018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D57F5DA-B443-42F9-9A3F-6F27B746B4D4}"/>
              </a:ext>
            </a:extLst>
          </p:cNvPr>
          <p:cNvSpPr txBox="1"/>
          <p:nvPr/>
        </p:nvSpPr>
        <p:spPr>
          <a:xfrm>
            <a:off x="1558740" y="6873461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7BC3312-55AE-410D-9ACB-D914F321C9CB}"/>
              </a:ext>
            </a:extLst>
          </p:cNvPr>
          <p:cNvSpPr txBox="1"/>
          <p:nvPr/>
        </p:nvSpPr>
        <p:spPr>
          <a:xfrm>
            <a:off x="3089476" y="6110054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156BC2B-917D-448D-81A7-18B6B7764B0C}"/>
              </a:ext>
            </a:extLst>
          </p:cNvPr>
          <p:cNvSpPr txBox="1"/>
          <p:nvPr/>
        </p:nvSpPr>
        <p:spPr>
          <a:xfrm>
            <a:off x="3089476" y="6873461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5E9C87E-8CFE-41E8-8F50-646607E76725}"/>
              </a:ext>
            </a:extLst>
          </p:cNvPr>
          <p:cNvSpPr txBox="1"/>
          <p:nvPr/>
        </p:nvSpPr>
        <p:spPr>
          <a:xfrm>
            <a:off x="4615393" y="6873461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0FE4037-D7B9-4062-8B95-B5146D41ED7C}"/>
              </a:ext>
            </a:extLst>
          </p:cNvPr>
          <p:cNvSpPr txBox="1"/>
          <p:nvPr/>
        </p:nvSpPr>
        <p:spPr>
          <a:xfrm>
            <a:off x="1553770" y="7781350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04ECC12-3F1A-4827-89CA-1EA9AB5C083A}"/>
              </a:ext>
            </a:extLst>
          </p:cNvPr>
          <p:cNvSpPr txBox="1"/>
          <p:nvPr/>
        </p:nvSpPr>
        <p:spPr>
          <a:xfrm>
            <a:off x="1558740" y="8546128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123C3DE-64AA-47A7-839A-5F8B4AC46A89}"/>
              </a:ext>
            </a:extLst>
          </p:cNvPr>
          <p:cNvSpPr txBox="1"/>
          <p:nvPr/>
        </p:nvSpPr>
        <p:spPr>
          <a:xfrm>
            <a:off x="3089476" y="7788196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604F7BC-F6D4-467E-AF89-3356DE0B8A11}"/>
              </a:ext>
            </a:extLst>
          </p:cNvPr>
          <p:cNvSpPr txBox="1"/>
          <p:nvPr/>
        </p:nvSpPr>
        <p:spPr>
          <a:xfrm>
            <a:off x="3089476" y="8546128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FCFCE56-7828-4A60-9A3D-F275095698E0}"/>
              </a:ext>
            </a:extLst>
          </p:cNvPr>
          <p:cNvSpPr txBox="1"/>
          <p:nvPr/>
        </p:nvSpPr>
        <p:spPr>
          <a:xfrm>
            <a:off x="4615393" y="8546128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B83327E-98D8-42F9-AAEB-91F78F6E95C9}"/>
              </a:ext>
            </a:extLst>
          </p:cNvPr>
          <p:cNvSpPr txBox="1"/>
          <p:nvPr/>
        </p:nvSpPr>
        <p:spPr>
          <a:xfrm>
            <a:off x="4615393" y="3535578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0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00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dcmitype/"/>
    <ds:schemaRef ds:uri="http://purl.org/dc/elements/1.1/"/>
    <ds:schemaRef ds:uri="http://schemas.microsoft.com/office/2006/documentManagement/types"/>
    <ds:schemaRef ds:uri="86144f90-c7b6-48d0-aae5-f5e9e48cc3df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f0ae0ff-29c4-4766-b250-c1a9bee8d43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4FF383-388E-4B41-B39C-D767A90097A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Equivalent Fractions 3 Worksheet</dc:title>
  <dc:creator>Sian Stebbings</dc:creator>
  <cp:lastModifiedBy>Atifa Amini</cp:lastModifiedBy>
  <cp:revision>27</cp:revision>
  <dcterms:created xsi:type="dcterms:W3CDTF">2018-10-23T11:51:23Z</dcterms:created>
  <dcterms:modified xsi:type="dcterms:W3CDTF">2020-05-28T11:42:37Z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536">
    <vt:lpwstr>183</vt:lpwstr>
  </property>
</Properties>
</file>