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F47FF"/>
    <a:srgbClr val="9900CC"/>
    <a:srgbClr val="FF00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1C48DC-BEDC-4D5D-BFA6-82346185E3D7}" v="19" dt="2020-04-16T12:38:06.8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0" autoAdjust="0"/>
    <p:restoredTop sz="94646"/>
  </p:normalViewPr>
  <p:slideViewPr>
    <p:cSldViewPr snapToGrid="0">
      <p:cViewPr>
        <p:scale>
          <a:sx n="100" d="100"/>
          <a:sy n="100" d="100"/>
        </p:scale>
        <p:origin x="1968" y="-1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E99FE1BA-3937-42FF-B6FF-D099F3661A09}"/>
    <pc:docChg chg="addSld delSld modSld">
      <pc:chgData name="Rachael Green" userId="89c6f63e-7657-4ad0-8dd4-6f0c32cf62df" providerId="ADAL" clId="{E99FE1BA-3937-42FF-B6FF-D099F3661A09}" dt="2020-04-16T12:38:29.633" v="57" actId="47"/>
      <pc:docMkLst>
        <pc:docMk/>
      </pc:docMkLst>
      <pc:sldChg chg="addSp delSp modSp mod setBg">
        <pc:chgData name="Rachael Green" userId="89c6f63e-7657-4ad0-8dd4-6f0c32cf62df" providerId="ADAL" clId="{E99FE1BA-3937-42FF-B6FF-D099F3661A09}" dt="2020-04-16T12:38:26.334" v="56" actId="12788"/>
        <pc:sldMkLst>
          <pc:docMk/>
          <pc:sldMk cId="2717618123" sldId="388"/>
        </pc:sldMkLst>
        <pc:spChg chg="add mod">
          <ac:chgData name="Rachael Green" userId="89c6f63e-7657-4ad0-8dd4-6f0c32cf62df" providerId="ADAL" clId="{E99FE1BA-3937-42FF-B6FF-D099F3661A09}" dt="2020-04-16T12:36:22.366" v="14" actId="14100"/>
          <ac:spMkLst>
            <pc:docMk/>
            <pc:sldMk cId="2717618123" sldId="388"/>
            <ac:spMk id="2" creationId="{BECA68DF-3142-4B83-8A4E-6E36BEC32739}"/>
          </ac:spMkLst>
        </pc:spChg>
        <pc:spChg chg="add mod">
          <ac:chgData name="Rachael Green" userId="89c6f63e-7657-4ad0-8dd4-6f0c32cf62df" providerId="ADAL" clId="{E99FE1BA-3937-42FF-B6FF-D099F3661A09}" dt="2020-04-16T12:38:26.334" v="56" actId="12788"/>
          <ac:spMkLst>
            <pc:docMk/>
            <pc:sldMk cId="2717618123" sldId="388"/>
            <ac:spMk id="17" creationId="{1A896396-C346-4EAA-90FF-2E4EEDDD1C06}"/>
          </ac:spMkLst>
        </pc:spChg>
        <pc:spChg chg="add mod">
          <ac:chgData name="Rachael Green" userId="89c6f63e-7657-4ad0-8dd4-6f0c32cf62df" providerId="ADAL" clId="{E99FE1BA-3937-42FF-B6FF-D099F3661A09}" dt="2020-04-16T12:38:26.334" v="56" actId="12788"/>
          <ac:spMkLst>
            <pc:docMk/>
            <pc:sldMk cId="2717618123" sldId="388"/>
            <ac:spMk id="18" creationId="{FEB0C5DC-9FE2-4C82-B68F-F8F1C81721DC}"/>
          </ac:spMkLst>
        </pc:spChg>
        <pc:grpChg chg="del">
          <ac:chgData name="Rachael Green" userId="89c6f63e-7657-4ad0-8dd4-6f0c32cf62df" providerId="ADAL" clId="{E99FE1BA-3937-42FF-B6FF-D099F3661A09}" dt="2020-04-16T12:35:35.658" v="1" actId="478"/>
          <ac:grpSpMkLst>
            <pc:docMk/>
            <pc:sldMk cId="2717618123" sldId="388"/>
            <ac:grpSpMk id="21" creationId="{2C611F5D-26C3-47F6-812F-7334FF4655C0}"/>
          </ac:grpSpMkLst>
        </pc:grpChg>
        <pc:graphicFrameChg chg="del">
          <ac:chgData name="Rachael Green" userId="89c6f63e-7657-4ad0-8dd4-6f0c32cf62df" providerId="ADAL" clId="{E99FE1BA-3937-42FF-B6FF-D099F3661A09}" dt="2020-04-16T12:35:35.658" v="1" actId="478"/>
          <ac:graphicFrameMkLst>
            <pc:docMk/>
            <pc:sldMk cId="2717618123" sldId="388"/>
            <ac:graphicFrameMk id="9" creationId="{78C6FE82-9F21-48A0-9EED-319D2095A28F}"/>
          </ac:graphicFrameMkLst>
        </pc:graphicFrameChg>
        <pc:graphicFrameChg chg="del">
          <ac:chgData name="Rachael Green" userId="89c6f63e-7657-4ad0-8dd4-6f0c32cf62df" providerId="ADAL" clId="{E99FE1BA-3937-42FF-B6FF-D099F3661A09}" dt="2020-04-16T12:35:35.658" v="1" actId="478"/>
          <ac:graphicFrameMkLst>
            <pc:docMk/>
            <pc:sldMk cId="2717618123" sldId="388"/>
            <ac:graphicFrameMk id="30" creationId="{3B11DE9D-F586-403E-9C37-C5A8EA4A02AC}"/>
          </ac:graphicFrameMkLst>
        </pc:graphicFrameChg>
        <pc:graphicFrameChg chg="del">
          <ac:chgData name="Rachael Green" userId="89c6f63e-7657-4ad0-8dd4-6f0c32cf62df" providerId="ADAL" clId="{E99FE1BA-3937-42FF-B6FF-D099F3661A09}" dt="2020-04-16T12:35:35.658" v="1" actId="478"/>
          <ac:graphicFrameMkLst>
            <pc:docMk/>
            <pc:sldMk cId="2717618123" sldId="388"/>
            <ac:graphicFrameMk id="37" creationId="{E5BEF15B-0BD5-4991-9388-13AAD7A3E2F2}"/>
          </ac:graphicFrameMkLst>
        </pc:graphicFrameChg>
        <pc:graphicFrameChg chg="del">
          <ac:chgData name="Rachael Green" userId="89c6f63e-7657-4ad0-8dd4-6f0c32cf62df" providerId="ADAL" clId="{E99FE1BA-3937-42FF-B6FF-D099F3661A09}" dt="2020-04-16T12:35:35.658" v="1" actId="478"/>
          <ac:graphicFrameMkLst>
            <pc:docMk/>
            <pc:sldMk cId="2717618123" sldId="388"/>
            <ac:graphicFrameMk id="38" creationId="{B8127482-3098-44C6-A076-2C63B84D399F}"/>
          </ac:graphicFrameMkLst>
        </pc:graphicFrameChg>
        <pc:graphicFrameChg chg="del">
          <ac:chgData name="Rachael Green" userId="89c6f63e-7657-4ad0-8dd4-6f0c32cf62df" providerId="ADAL" clId="{E99FE1BA-3937-42FF-B6FF-D099F3661A09}" dt="2020-04-16T12:35:35.658" v="1" actId="478"/>
          <ac:graphicFrameMkLst>
            <pc:docMk/>
            <pc:sldMk cId="2717618123" sldId="388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E99FE1BA-3937-42FF-B6FF-D099F3661A09}" dt="2020-04-16T12:35:35.658" v="1" actId="478"/>
          <ac:graphicFrameMkLst>
            <pc:docMk/>
            <pc:sldMk cId="2717618123" sldId="388"/>
            <ac:graphicFrameMk id="63" creationId="{024DCE64-83B2-4B07-98F9-8AF1F5593B8E}"/>
          </ac:graphicFrameMkLst>
        </pc:graphicFrameChg>
        <pc:graphicFrameChg chg="del">
          <ac:chgData name="Rachael Green" userId="89c6f63e-7657-4ad0-8dd4-6f0c32cf62df" providerId="ADAL" clId="{E99FE1BA-3937-42FF-B6FF-D099F3661A09}" dt="2020-04-16T12:35:35.658" v="1" actId="478"/>
          <ac:graphicFrameMkLst>
            <pc:docMk/>
            <pc:sldMk cId="2717618123" sldId="388"/>
            <ac:graphicFrameMk id="64" creationId="{505AE79D-0015-49D9-8418-AA7242B34BFD}"/>
          </ac:graphicFrameMkLst>
        </pc:graphicFrameChg>
        <pc:graphicFrameChg chg="del">
          <ac:chgData name="Rachael Green" userId="89c6f63e-7657-4ad0-8dd4-6f0c32cf62df" providerId="ADAL" clId="{E99FE1BA-3937-42FF-B6FF-D099F3661A09}" dt="2020-04-16T12:35:35.658" v="1" actId="478"/>
          <ac:graphicFrameMkLst>
            <pc:docMk/>
            <pc:sldMk cId="2717618123" sldId="388"/>
            <ac:graphicFrameMk id="72" creationId="{11BF7183-5175-4861-8BB4-8716D80A0842}"/>
          </ac:graphicFrameMkLst>
        </pc:graphicFrameChg>
        <pc:graphicFrameChg chg="del">
          <ac:chgData name="Rachael Green" userId="89c6f63e-7657-4ad0-8dd4-6f0c32cf62df" providerId="ADAL" clId="{E99FE1BA-3937-42FF-B6FF-D099F3661A09}" dt="2020-04-16T12:35:35.658" v="1" actId="478"/>
          <ac:graphicFrameMkLst>
            <pc:docMk/>
            <pc:sldMk cId="2717618123" sldId="388"/>
            <ac:graphicFrameMk id="74" creationId="{9B3B4818-1805-4F9C-B698-A376F17DDC85}"/>
          </ac:graphicFrameMkLst>
        </pc:graphicFrameChg>
      </pc:sldChg>
      <pc:sldChg chg="modSp add del">
        <pc:chgData name="Rachael Green" userId="89c6f63e-7657-4ad0-8dd4-6f0c32cf62df" providerId="ADAL" clId="{E99FE1BA-3937-42FF-B6FF-D099F3661A09}" dt="2020-04-16T12:38:29.633" v="57" actId="47"/>
        <pc:sldMkLst>
          <pc:docMk/>
          <pc:sldMk cId="3655436141" sldId="389"/>
        </pc:sldMkLst>
        <pc:graphicFrameChg chg="mod">
          <ac:chgData name="Rachael Green" userId="89c6f63e-7657-4ad0-8dd4-6f0c32cf62df" providerId="ADAL" clId="{E99FE1BA-3937-42FF-B6FF-D099F3661A09}" dt="2020-04-16T12:37:06.776" v="26"/>
          <ac:graphicFrameMkLst>
            <pc:docMk/>
            <pc:sldMk cId="3655436141" sldId="389"/>
            <ac:graphicFrameMk id="30" creationId="{3B11DE9D-F586-403E-9C37-C5A8EA4A02A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68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CA68DF-3142-4B83-8A4E-6E36BEC32739}"/>
              </a:ext>
            </a:extLst>
          </p:cNvPr>
          <p:cNvSpPr txBox="1"/>
          <p:nvPr/>
        </p:nvSpPr>
        <p:spPr>
          <a:xfrm>
            <a:off x="3889612" y="6714698"/>
            <a:ext cx="2715904" cy="237471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896396-C346-4EAA-90FF-2E4EEDDD1C06}"/>
              </a:ext>
            </a:extLst>
          </p:cNvPr>
          <p:cNvSpPr txBox="1"/>
          <p:nvPr/>
        </p:nvSpPr>
        <p:spPr>
          <a:xfrm>
            <a:off x="5503858" y="4121623"/>
            <a:ext cx="1026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B0C5DC-9FE2-4C82-B68F-F8F1C81721DC}"/>
              </a:ext>
            </a:extLst>
          </p:cNvPr>
          <p:cNvSpPr txBox="1"/>
          <p:nvPr/>
        </p:nvSpPr>
        <p:spPr>
          <a:xfrm>
            <a:off x="5503858" y="5127463"/>
            <a:ext cx="1026000" cy="37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618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86144f90-c7b6-48d0-aae5-f5e9e48cc3df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B0268B-8D30-430A-8249-2E3034C4ACB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Efficient Subtraction Worksheet</dc:title>
  <dc:creator>Sian Stebbings</dc:creator>
  <cp:lastModifiedBy>Rach Green</cp:lastModifiedBy>
  <cp:revision>25</cp:revision>
  <dcterms:created xsi:type="dcterms:W3CDTF">2018-10-23T11:51:23Z</dcterms:created>
  <dcterms:modified xsi:type="dcterms:W3CDTF">2020-04-16T12:38:35Z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