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3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5050"/>
    <a:srgbClr val="99CCFF"/>
    <a:srgbClr val="666633"/>
    <a:srgbClr val="660066"/>
    <a:srgbClr val="FF99CC"/>
    <a:srgbClr val="99FFCC"/>
    <a:srgbClr val="008080"/>
    <a:srgbClr val="6633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59BC1C-9A05-4E20-845A-DBD6C6FB4972}" v="34" dt="2020-05-01T07:59:11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62" autoAdjust="0"/>
    <p:restoredTop sz="94249" autoAdjust="0"/>
  </p:normalViewPr>
  <p:slideViewPr>
    <p:cSldViewPr snapToGrid="0">
      <p:cViewPr>
        <p:scale>
          <a:sx n="47" d="100"/>
          <a:sy n="47" d="100"/>
        </p:scale>
        <p:origin x="23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F1FA4E7E-3832-4A74-9722-C94149C04471}"/>
    <pc:docChg chg="undo custSel addSld delSld modSld">
      <pc:chgData name="Atifa Amini" userId="cc2251fc-5054-49d0-a310-c7af879023f5" providerId="ADAL" clId="{F1FA4E7E-3832-4A74-9722-C94149C04471}" dt="2020-05-01T08:04:31.140" v="175" actId="47"/>
      <pc:docMkLst>
        <pc:docMk/>
      </pc:docMkLst>
      <pc:sldChg chg="addSp delSp modSp setBg">
        <pc:chgData name="Atifa Amini" userId="cc2251fc-5054-49d0-a310-c7af879023f5" providerId="ADAL" clId="{F1FA4E7E-3832-4A74-9722-C94149C04471}" dt="2020-05-01T07:59:11.949" v="174" actId="571"/>
        <pc:sldMkLst>
          <pc:docMk/>
          <pc:sldMk cId="710190399" sldId="383"/>
        </pc:sldMkLst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3" creationId="{C14CFAE8-8C00-4004-B87A-359EA5D72BB4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6" creationId="{CA2DC295-D21F-4298-98C7-2B44C22B500F}"/>
          </ac:spMkLst>
        </pc:spChg>
        <pc:spChg chg="add mod">
          <ac:chgData name="Atifa Amini" userId="cc2251fc-5054-49d0-a310-c7af879023f5" providerId="ADAL" clId="{F1FA4E7E-3832-4A74-9722-C94149C04471}" dt="2020-05-01T07:54:09.104" v="39" actId="20577"/>
          <ac:spMkLst>
            <pc:docMk/>
            <pc:sldMk cId="710190399" sldId="383"/>
            <ac:spMk id="8" creationId="{417C51EF-7B8A-4179-A1B4-1CDD90FCA4F7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89" creationId="{45545DA9-AD03-4349-9208-58EFA680E7ED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92" creationId="{5B6907DB-42D7-FA4B-8E51-7FB665AB1539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95" creationId="{A45D3A75-1071-5C4B-AFE2-82FAEA9C9A9E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102" creationId="{9E1CBA5F-D60F-4142-8898-7D59C5E1D108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103" creationId="{878B19A5-9093-F34B-BD7B-F2F019A225EA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104" creationId="{7B0890BF-1B6E-0147-8303-DA64DEDA2127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106" creationId="{AC72361A-4155-FD47-AD7C-9777E87CDCA6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108" creationId="{925853D8-22A5-E642-A2BC-BEC8C1953CC9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112" creationId="{4204D416-7467-D245-97AB-1DB7A8F1DA5B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265" creationId="{2BA5F85C-950D-42AE-9B43-4FDAA77B052D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267" creationId="{012A10DF-6E54-498C-B53E-77321633AF07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268" creationId="{C5878D9B-8083-4B2B-81C7-12F2E5EF72B3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269" creationId="{A604886C-1172-4FE4-9785-FA164C62B4C2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270" creationId="{0EBAAAC2-05F0-4224-9280-C654F5F952F9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272" creationId="{57D5D645-51C4-4C05-A443-B94CBE6E162B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273" creationId="{AC0FFDD5-5BE0-4983-BF51-9DF0121269FF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274" creationId="{7131942F-C077-454A-86FA-FA5A0F3DBA11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275" creationId="{38C989EE-D9C5-47BA-BE22-18E3EB39924F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287" creationId="{E436D937-B807-4C88-805F-DFDEAB404F67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288" creationId="{262B49C9-5DE2-4BC7-86DE-DBD8ACF31BCE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289" creationId="{EC7838B3-E41E-4144-8CDB-C2955625A735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292" creationId="{9E850D2D-A43F-4565-870D-0CB3CBA909AB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333" creationId="{BFB595AA-B9A6-45C1-B285-D873D3815EAC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334" creationId="{84549E3A-7ADA-4B88-B497-F1DA5DD9627E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336" creationId="{CB188209-1C97-473C-9B89-5170455EAF5D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337" creationId="{2106853D-1866-4D58-8056-5CE5166E23CA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355" creationId="{E5CA85FF-9FF9-4BF8-85F4-31ED920EEAC3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357" creationId="{874F5B3A-EAB8-4A26-B601-28601E59E1AD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358" creationId="{A715C74E-A852-49AE-9952-5534289F0C18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359" creationId="{E3E97D11-C91B-437F-A9CE-5ED430E66F35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361" creationId="{6AAE1633-9222-4E69-87C0-E2CE85D9F639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362" creationId="{F52EC279-EE87-4D95-8559-041AE1702C00}"/>
          </ac:spMkLst>
        </pc:spChg>
        <pc:spChg chg="add mod">
          <ac:chgData name="Atifa Amini" userId="cc2251fc-5054-49d0-a310-c7af879023f5" providerId="ADAL" clId="{F1FA4E7E-3832-4A74-9722-C94149C04471}" dt="2020-05-01T07:54:45.241" v="52" actId="14100"/>
          <ac:spMkLst>
            <pc:docMk/>
            <pc:sldMk cId="710190399" sldId="383"/>
            <ac:spMk id="395" creationId="{97A59A08-9F1A-4FB6-B0F7-93CC1B290A77}"/>
          </ac:spMkLst>
        </pc:spChg>
        <pc:spChg chg="add mod">
          <ac:chgData name="Atifa Amini" userId="cc2251fc-5054-49d0-a310-c7af879023f5" providerId="ADAL" clId="{F1FA4E7E-3832-4A74-9722-C94149C04471}" dt="2020-05-01T07:54:49.587" v="60" actId="1037"/>
          <ac:spMkLst>
            <pc:docMk/>
            <pc:sldMk cId="710190399" sldId="383"/>
            <ac:spMk id="396" creationId="{27EDB6DD-7C17-4BC7-AFE6-DF05C3FD0892}"/>
          </ac:spMkLst>
        </pc:spChg>
        <pc:spChg chg="add mod">
          <ac:chgData name="Atifa Amini" userId="cc2251fc-5054-49d0-a310-c7af879023f5" providerId="ADAL" clId="{F1FA4E7E-3832-4A74-9722-C94149C04471}" dt="2020-05-01T07:54:54.813" v="65" actId="1038"/>
          <ac:spMkLst>
            <pc:docMk/>
            <pc:sldMk cId="710190399" sldId="383"/>
            <ac:spMk id="399" creationId="{2979ECF2-82FA-44FD-87ED-A6D6606E8BB0}"/>
          </ac:spMkLst>
        </pc:spChg>
        <pc:spChg chg="add mod">
          <ac:chgData name="Atifa Amini" userId="cc2251fc-5054-49d0-a310-c7af879023f5" providerId="ADAL" clId="{F1FA4E7E-3832-4A74-9722-C94149C04471}" dt="2020-05-01T07:54:58.253" v="69" actId="1038"/>
          <ac:spMkLst>
            <pc:docMk/>
            <pc:sldMk cId="710190399" sldId="383"/>
            <ac:spMk id="401" creationId="{E53528F8-32C6-411F-9C87-1C4BF129C56F}"/>
          </ac:spMkLst>
        </pc:spChg>
        <pc:spChg chg="add mod">
          <ac:chgData name="Atifa Amini" userId="cc2251fc-5054-49d0-a310-c7af879023f5" providerId="ADAL" clId="{F1FA4E7E-3832-4A74-9722-C94149C04471}" dt="2020-05-01T07:55:01.823" v="72" actId="1038"/>
          <ac:spMkLst>
            <pc:docMk/>
            <pc:sldMk cId="710190399" sldId="383"/>
            <ac:spMk id="402" creationId="{53A7BCC7-100F-4A19-8685-CC476465CC6E}"/>
          </ac:spMkLst>
        </pc:spChg>
        <pc:spChg chg="add del mod">
          <ac:chgData name="Atifa Amini" userId="cc2251fc-5054-49d0-a310-c7af879023f5" providerId="ADAL" clId="{F1FA4E7E-3832-4A74-9722-C94149C04471}" dt="2020-05-01T07:55:12.573" v="75" actId="478"/>
          <ac:spMkLst>
            <pc:docMk/>
            <pc:sldMk cId="710190399" sldId="383"/>
            <ac:spMk id="403" creationId="{7B7D00EE-CE52-49B5-BF1B-D43A1C5A951B}"/>
          </ac:spMkLst>
        </pc:spChg>
        <pc:spChg chg="add mod">
          <ac:chgData name="Atifa Amini" userId="cc2251fc-5054-49d0-a310-c7af879023f5" providerId="ADAL" clId="{F1FA4E7E-3832-4A74-9722-C94149C04471}" dt="2020-05-01T07:56:29.908" v="80" actId="1076"/>
          <ac:spMkLst>
            <pc:docMk/>
            <pc:sldMk cId="710190399" sldId="383"/>
            <ac:spMk id="404" creationId="{E68C0B6A-B102-455C-8011-BD2269C650C9}"/>
          </ac:spMkLst>
        </pc:spChg>
        <pc:spChg chg="add mod">
          <ac:chgData name="Atifa Amini" userId="cc2251fc-5054-49d0-a310-c7af879023f5" providerId="ADAL" clId="{F1FA4E7E-3832-4A74-9722-C94149C04471}" dt="2020-05-01T07:56:34.756" v="85" actId="1037"/>
          <ac:spMkLst>
            <pc:docMk/>
            <pc:sldMk cId="710190399" sldId="383"/>
            <ac:spMk id="405" creationId="{907323E5-9F81-4E68-8B9A-AF579ED05441}"/>
          </ac:spMkLst>
        </pc:spChg>
        <pc:spChg chg="add mod">
          <ac:chgData name="Atifa Amini" userId="cc2251fc-5054-49d0-a310-c7af879023f5" providerId="ADAL" clId="{F1FA4E7E-3832-4A74-9722-C94149C04471}" dt="2020-05-01T07:56:38.471" v="90" actId="1037"/>
          <ac:spMkLst>
            <pc:docMk/>
            <pc:sldMk cId="710190399" sldId="383"/>
            <ac:spMk id="406" creationId="{7AB277AF-234B-4584-95D7-9D018CF1E2B8}"/>
          </ac:spMkLst>
        </pc:spChg>
        <pc:spChg chg="add mod">
          <ac:chgData name="Atifa Amini" userId="cc2251fc-5054-49d0-a310-c7af879023f5" providerId="ADAL" clId="{F1FA4E7E-3832-4A74-9722-C94149C04471}" dt="2020-05-01T07:56:41.411" v="92" actId="1037"/>
          <ac:spMkLst>
            <pc:docMk/>
            <pc:sldMk cId="710190399" sldId="383"/>
            <ac:spMk id="407" creationId="{E5A2FD96-0E63-45FD-972A-7FDD871D18A5}"/>
          </ac:spMkLst>
        </pc:spChg>
        <pc:spChg chg="add del mod">
          <ac:chgData name="Atifa Amini" userId="cc2251fc-5054-49d0-a310-c7af879023f5" providerId="ADAL" clId="{F1FA4E7E-3832-4A74-9722-C94149C04471}" dt="2020-05-01T07:56:49.091" v="94" actId="478"/>
          <ac:spMkLst>
            <pc:docMk/>
            <pc:sldMk cId="710190399" sldId="383"/>
            <ac:spMk id="408" creationId="{8FF09DE8-EB5D-4CA3-84F6-8E8A8CA48F89}"/>
          </ac:spMkLst>
        </pc:spChg>
        <pc:spChg chg="add mod">
          <ac:chgData name="Atifa Amini" userId="cc2251fc-5054-49d0-a310-c7af879023f5" providerId="ADAL" clId="{F1FA4E7E-3832-4A74-9722-C94149C04471}" dt="2020-05-01T07:57:10.731" v="116" actId="1036"/>
          <ac:spMkLst>
            <pc:docMk/>
            <pc:sldMk cId="710190399" sldId="383"/>
            <ac:spMk id="409" creationId="{C7DF8EFB-C245-4FDD-ABAE-2D7E86FED199}"/>
          </ac:spMkLst>
        </pc:spChg>
        <pc:spChg chg="add mod">
          <ac:chgData name="Atifa Amini" userId="cc2251fc-5054-49d0-a310-c7af879023f5" providerId="ADAL" clId="{F1FA4E7E-3832-4A74-9722-C94149C04471}" dt="2020-05-01T07:57:52.206" v="126" actId="14100"/>
          <ac:spMkLst>
            <pc:docMk/>
            <pc:sldMk cId="710190399" sldId="383"/>
            <ac:spMk id="410" creationId="{4A685291-0DB0-4DA9-91E1-E303C0C90CC3}"/>
          </ac:spMkLst>
        </pc:spChg>
        <pc:spChg chg="add mod">
          <ac:chgData name="Atifa Amini" userId="cc2251fc-5054-49d0-a310-c7af879023f5" providerId="ADAL" clId="{F1FA4E7E-3832-4A74-9722-C94149C04471}" dt="2020-05-01T07:58:07.061" v="136" actId="14100"/>
          <ac:spMkLst>
            <pc:docMk/>
            <pc:sldMk cId="710190399" sldId="383"/>
            <ac:spMk id="411" creationId="{DE4566DE-9770-463C-B2C0-07A94EB33B1B}"/>
          </ac:spMkLst>
        </pc:spChg>
        <pc:spChg chg="add mod">
          <ac:chgData name="Atifa Amini" userId="cc2251fc-5054-49d0-a310-c7af879023f5" providerId="ADAL" clId="{F1FA4E7E-3832-4A74-9722-C94149C04471}" dt="2020-05-01T07:58:26.157" v="140" actId="1076"/>
          <ac:spMkLst>
            <pc:docMk/>
            <pc:sldMk cId="710190399" sldId="383"/>
            <ac:spMk id="413" creationId="{00094B5F-B824-4A41-80AD-99BC0556D9BD}"/>
          </ac:spMkLst>
        </pc:spChg>
        <pc:spChg chg="add mod">
          <ac:chgData name="Atifa Amini" userId="cc2251fc-5054-49d0-a310-c7af879023f5" providerId="ADAL" clId="{F1FA4E7E-3832-4A74-9722-C94149C04471}" dt="2020-05-01T07:58:31.181" v="144" actId="1038"/>
          <ac:spMkLst>
            <pc:docMk/>
            <pc:sldMk cId="710190399" sldId="383"/>
            <ac:spMk id="414" creationId="{93CB3EC0-58BB-4226-90E6-129316CCF381}"/>
          </ac:spMkLst>
        </pc:spChg>
        <pc:spChg chg="add mod">
          <ac:chgData name="Atifa Amini" userId="cc2251fc-5054-49d0-a310-c7af879023f5" providerId="ADAL" clId="{F1FA4E7E-3832-4A74-9722-C94149C04471}" dt="2020-05-01T07:58:36.641" v="145" actId="571"/>
          <ac:spMkLst>
            <pc:docMk/>
            <pc:sldMk cId="710190399" sldId="383"/>
            <ac:spMk id="415" creationId="{F7EF015E-60E9-4560-BEEE-430CED46B58E}"/>
          </ac:spMkLst>
        </pc:spChg>
        <pc:spChg chg="add mod">
          <ac:chgData name="Atifa Amini" userId="cc2251fc-5054-49d0-a310-c7af879023f5" providerId="ADAL" clId="{F1FA4E7E-3832-4A74-9722-C94149C04471}" dt="2020-05-01T07:58:55.931" v="152" actId="1037"/>
          <ac:spMkLst>
            <pc:docMk/>
            <pc:sldMk cId="710190399" sldId="383"/>
            <ac:spMk id="428" creationId="{75A96CF6-6D39-4E70-9A6A-E901C6232F4C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434" creationId="{2F1984FA-83FD-4B11-BB4D-A277466A8E48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435" creationId="{33C65760-5425-4765-9972-E029EAB59655}"/>
          </ac:spMkLst>
        </pc:spChg>
        <pc:spChg chg="add mod">
          <ac:chgData name="Atifa Amini" userId="cc2251fc-5054-49d0-a310-c7af879023f5" providerId="ADAL" clId="{F1FA4E7E-3832-4A74-9722-C94149C04471}" dt="2020-05-01T07:58:59.493" v="157" actId="1037"/>
          <ac:spMkLst>
            <pc:docMk/>
            <pc:sldMk cId="710190399" sldId="383"/>
            <ac:spMk id="437" creationId="{CADD5DD0-BDAF-4BC6-8560-1F029ED864BB}"/>
          </ac:spMkLst>
        </pc:spChg>
        <pc:spChg chg="add mod">
          <ac:chgData name="Atifa Amini" userId="cc2251fc-5054-49d0-a310-c7af879023f5" providerId="ADAL" clId="{F1FA4E7E-3832-4A74-9722-C94149C04471}" dt="2020-05-01T07:59:02.131" v="159" actId="1037"/>
          <ac:spMkLst>
            <pc:docMk/>
            <pc:sldMk cId="710190399" sldId="383"/>
            <ac:spMk id="439" creationId="{4D0B24B9-6AB6-448F-8351-DE7EFC4BA667}"/>
          </ac:spMkLst>
        </pc:spChg>
        <pc:spChg chg="add mod">
          <ac:chgData name="Atifa Amini" userId="cc2251fc-5054-49d0-a310-c7af879023f5" providerId="ADAL" clId="{F1FA4E7E-3832-4A74-9722-C94149C04471}" dt="2020-05-01T07:59:08.041" v="173" actId="1038"/>
          <ac:spMkLst>
            <pc:docMk/>
            <pc:sldMk cId="710190399" sldId="383"/>
            <ac:spMk id="440" creationId="{5D2F5C90-1814-4F91-A037-F55835DB7511}"/>
          </ac:spMkLst>
        </pc:spChg>
        <pc:spChg chg="add mod">
          <ac:chgData name="Atifa Amini" userId="cc2251fc-5054-49d0-a310-c7af879023f5" providerId="ADAL" clId="{F1FA4E7E-3832-4A74-9722-C94149C04471}" dt="2020-05-01T07:59:11.949" v="174" actId="571"/>
          <ac:spMkLst>
            <pc:docMk/>
            <pc:sldMk cId="710190399" sldId="383"/>
            <ac:spMk id="441" creationId="{718E94B6-3EA5-496E-B54E-BE6D63CF6F34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513" creationId="{70FB315E-07BC-4FE3-91ED-56070BCBE2AD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514" creationId="{83C50C5E-879A-4511-AE1D-ADBB3C89B45B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529" creationId="{32A452E3-A30C-47BF-B134-8877DA22D90F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530" creationId="{2987FB3C-1D5E-4ECE-B626-8DCF028F1FA2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532" creationId="{3868A2E6-9BEF-42D5-9481-DB9A655AA0EE}"/>
          </ac:spMkLst>
        </pc:spChg>
        <pc:spChg chg="del">
          <ac:chgData name="Atifa Amini" userId="cc2251fc-5054-49d0-a310-c7af879023f5" providerId="ADAL" clId="{F1FA4E7E-3832-4A74-9722-C94149C04471}" dt="2020-05-01T07:51:32.918" v="5" actId="478"/>
          <ac:spMkLst>
            <pc:docMk/>
            <pc:sldMk cId="710190399" sldId="383"/>
            <ac:spMk id="533" creationId="{FC28EF8A-0EE8-4C6B-B3B7-F34A93BD2AB2}"/>
          </ac:spMkLst>
        </pc:s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2" creationId="{7782FA2B-E404-4A68-8586-91BE05CA897E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5" creationId="{32B28F20-CD07-4A65-B386-B7E226A4B549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7" creationId="{6C83E8ED-DCCA-4FF7-86A9-2BB6046257E4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115" creationId="{6C3FC6DB-2180-1043-932D-5BF4A83CFDF4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122" creationId="{E82742A5-8BAB-DA4F-9150-F66DBC393810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141" creationId="{D0E1AA80-8F17-D549-B4F2-7DE5828159F9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148" creationId="{104E3FFC-8E71-3F46-8267-03FEA9774BBA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155" creationId="{0CB8B7EC-A51F-FE49-B8B3-EF82AC890CB7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264" creationId="{E5369B8A-DC78-4541-A1B9-65D8FBAFE573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277" creationId="{B7DF7D60-7EF8-4841-AD01-14D2E441C875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293" creationId="{81019BFC-0ABF-4447-B6F4-25DBBA1E250E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301" creationId="{71A2BAE1-06E2-4F76-AE13-810B643DE764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338" creationId="{E26419C7-194C-4FBC-86C7-606F43376F63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351" creationId="{CC03BDC0-24A6-43A6-AC0E-82B39F5B9DBC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400" creationId="{C58569BF-A35C-4CBA-B9B9-3FB3B815AE78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420" creationId="{D9665E4C-F35E-4468-A255-401FF0D53ED3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424" creationId="{DCDCA930-0AF1-40D8-8B77-CF51D6F6CE5D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429" creationId="{296B786A-C365-49F4-A7F5-031675903951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438" creationId="{AAAF4866-E419-400E-B82D-BC4A7B0F5F90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470" creationId="{FA490C83-EC65-4487-B2E9-E08F78DB51B7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482" creationId="{8EA81418-80A5-4051-A6E4-EE13F5154F66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492" creationId="{525F64A6-03EA-4E4A-8C62-F31AFE039C33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534" creationId="{9FFC9DAD-111A-4E76-9D5D-ECCB88C105B4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543" creationId="{27174B11-4190-44C0-8D10-30920846AD0B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552" creationId="{0EA27B4C-4FEF-4C09-916F-FDB78ECBDE0B}"/>
          </ac:grpSpMkLst>
        </pc:grpChg>
        <pc:grpChg chg="del">
          <ac:chgData name="Atifa Amini" userId="cc2251fc-5054-49d0-a310-c7af879023f5" providerId="ADAL" clId="{F1FA4E7E-3832-4A74-9722-C94149C04471}" dt="2020-05-01T07:51:32.918" v="5" actId="478"/>
          <ac:grpSpMkLst>
            <pc:docMk/>
            <pc:sldMk cId="710190399" sldId="383"/>
            <ac:grpSpMk id="604" creationId="{42B07475-D785-47FE-A5C0-D36380EADD0C}"/>
          </ac:grpSpMkLst>
        </pc:grpChg>
        <pc:graphicFrameChg chg="del">
          <ac:chgData name="Atifa Amini" userId="cc2251fc-5054-49d0-a310-c7af879023f5" providerId="ADAL" clId="{F1FA4E7E-3832-4A74-9722-C94149C04471}" dt="2020-05-01T07:51:32.918" v="5" actId="478"/>
          <ac:graphicFrameMkLst>
            <pc:docMk/>
            <pc:sldMk cId="710190399" sldId="383"/>
            <ac:graphicFrameMk id="4" creationId="{EFB3214C-05EC-4A89-B465-54E3B7BB1C57}"/>
          </ac:graphicFrameMkLst>
        </pc:graphicFrameChg>
        <pc:graphicFrameChg chg="del">
          <ac:chgData name="Atifa Amini" userId="cc2251fc-5054-49d0-a310-c7af879023f5" providerId="ADAL" clId="{F1FA4E7E-3832-4A74-9722-C94149C04471}" dt="2020-05-01T07:51:32.918" v="5" actId="478"/>
          <ac:graphicFrameMkLst>
            <pc:docMk/>
            <pc:sldMk cId="710190399" sldId="383"/>
            <ac:graphicFrameMk id="12" creationId="{9D873759-0935-4191-B2A2-841B921E0BF2}"/>
          </ac:graphicFrameMkLst>
        </pc:graphicFrameChg>
        <pc:graphicFrameChg chg="del">
          <ac:chgData name="Atifa Amini" userId="cc2251fc-5054-49d0-a310-c7af879023f5" providerId="ADAL" clId="{F1FA4E7E-3832-4A74-9722-C94149C04471}" dt="2020-05-01T07:51:32.918" v="5" actId="478"/>
          <ac:graphicFrameMkLst>
            <pc:docMk/>
            <pc:sldMk cId="710190399" sldId="383"/>
            <ac:graphicFrameMk id="284" creationId="{AE07AE03-9AFE-4C6B-91AA-6AC6A7701239}"/>
          </ac:graphicFrameMkLst>
        </pc:graphicFrameChg>
        <pc:graphicFrameChg chg="del">
          <ac:chgData name="Atifa Amini" userId="cc2251fc-5054-49d0-a310-c7af879023f5" providerId="ADAL" clId="{F1FA4E7E-3832-4A74-9722-C94149C04471}" dt="2020-05-01T07:51:32.918" v="5" actId="478"/>
          <ac:graphicFrameMkLst>
            <pc:docMk/>
            <pc:sldMk cId="710190399" sldId="383"/>
            <ac:graphicFrameMk id="285" creationId="{B02005C9-6871-404D-A7FF-D903C9F29FD7}"/>
          </ac:graphicFrameMkLst>
        </pc:graphicFrameChg>
        <pc:graphicFrameChg chg="del">
          <ac:chgData name="Atifa Amini" userId="cc2251fc-5054-49d0-a310-c7af879023f5" providerId="ADAL" clId="{F1FA4E7E-3832-4A74-9722-C94149C04471}" dt="2020-05-01T07:51:32.918" v="5" actId="478"/>
          <ac:graphicFrameMkLst>
            <pc:docMk/>
            <pc:sldMk cId="710190399" sldId="383"/>
            <ac:graphicFrameMk id="295" creationId="{BDF7B2F3-C1C6-472B-8B5F-9225AABBB07F}"/>
          </ac:graphicFrameMkLst>
        </pc:graphicFrameChg>
        <pc:graphicFrameChg chg="del">
          <ac:chgData name="Atifa Amini" userId="cc2251fc-5054-49d0-a310-c7af879023f5" providerId="ADAL" clId="{F1FA4E7E-3832-4A74-9722-C94149C04471}" dt="2020-05-01T07:51:32.918" v="5" actId="478"/>
          <ac:graphicFrameMkLst>
            <pc:docMk/>
            <pc:sldMk cId="710190399" sldId="383"/>
            <ac:graphicFrameMk id="297" creationId="{B82A41F2-6F52-4546-8A11-BD59703A5396}"/>
          </ac:graphicFrameMkLst>
        </pc:graphicFrameChg>
        <pc:graphicFrameChg chg="del">
          <ac:chgData name="Atifa Amini" userId="cc2251fc-5054-49d0-a310-c7af879023f5" providerId="ADAL" clId="{F1FA4E7E-3832-4A74-9722-C94149C04471}" dt="2020-05-01T07:51:32.918" v="5" actId="478"/>
          <ac:graphicFrameMkLst>
            <pc:docMk/>
            <pc:sldMk cId="710190399" sldId="383"/>
            <ac:graphicFrameMk id="311" creationId="{02CF7EA3-4F94-074C-810A-4BF525667577}"/>
          </ac:graphicFrameMkLst>
        </pc:graphicFrameChg>
        <pc:graphicFrameChg chg="del">
          <ac:chgData name="Atifa Amini" userId="cc2251fc-5054-49d0-a310-c7af879023f5" providerId="ADAL" clId="{F1FA4E7E-3832-4A74-9722-C94149C04471}" dt="2020-05-01T07:51:32.918" v="5" actId="478"/>
          <ac:graphicFrameMkLst>
            <pc:docMk/>
            <pc:sldMk cId="710190399" sldId="383"/>
            <ac:graphicFrameMk id="321" creationId="{A1AD1BD1-D870-3C4C-B919-FCA1A17793FA}"/>
          </ac:graphicFrameMkLst>
        </pc:graphicFrameChg>
        <pc:graphicFrameChg chg="del">
          <ac:chgData name="Atifa Amini" userId="cc2251fc-5054-49d0-a310-c7af879023f5" providerId="ADAL" clId="{F1FA4E7E-3832-4A74-9722-C94149C04471}" dt="2020-05-01T07:51:32.918" v="5" actId="478"/>
          <ac:graphicFrameMkLst>
            <pc:docMk/>
            <pc:sldMk cId="710190399" sldId="383"/>
            <ac:graphicFrameMk id="322" creationId="{F7F77795-567E-C048-BBCF-895385A135D0}"/>
          </ac:graphicFrameMkLst>
        </pc:graphicFrameChg>
        <pc:graphicFrameChg chg="del">
          <ac:chgData name="Atifa Amini" userId="cc2251fc-5054-49d0-a310-c7af879023f5" providerId="ADAL" clId="{F1FA4E7E-3832-4A74-9722-C94149C04471}" dt="2020-05-01T07:51:32.918" v="5" actId="478"/>
          <ac:graphicFrameMkLst>
            <pc:docMk/>
            <pc:sldMk cId="710190399" sldId="383"/>
            <ac:graphicFrameMk id="433" creationId="{1B28000C-08CA-4E5D-96A9-747FF10690F1}"/>
          </ac:graphicFrameMkLst>
        </pc:graphicFrameChg>
        <pc:graphicFrameChg chg="del">
          <ac:chgData name="Atifa Amini" userId="cc2251fc-5054-49d0-a310-c7af879023f5" providerId="ADAL" clId="{F1FA4E7E-3832-4A74-9722-C94149C04471}" dt="2020-05-01T07:51:32.918" v="5" actId="478"/>
          <ac:graphicFrameMkLst>
            <pc:docMk/>
            <pc:sldMk cId="710190399" sldId="383"/>
            <ac:graphicFrameMk id="436" creationId="{3CA0DD7B-EEB3-435F-97F2-7E7BCDA5D991}"/>
          </ac:graphicFrameMkLst>
        </pc:graphicFrameChg>
        <pc:graphicFrameChg chg="del">
          <ac:chgData name="Atifa Amini" userId="cc2251fc-5054-49d0-a310-c7af879023f5" providerId="ADAL" clId="{F1FA4E7E-3832-4A74-9722-C94149C04471}" dt="2020-05-01T07:51:32.918" v="5" actId="478"/>
          <ac:graphicFrameMkLst>
            <pc:docMk/>
            <pc:sldMk cId="710190399" sldId="383"/>
            <ac:graphicFrameMk id="531" creationId="{7AE7C3EE-3D07-485A-9E47-C8DB43256923}"/>
          </ac:graphicFrameMkLst>
        </pc:graphicFrameChg>
        <pc:graphicFrameChg chg="del">
          <ac:chgData name="Atifa Amini" userId="cc2251fc-5054-49d0-a310-c7af879023f5" providerId="ADAL" clId="{F1FA4E7E-3832-4A74-9722-C94149C04471}" dt="2020-05-01T07:51:32.918" v="5" actId="478"/>
          <ac:graphicFrameMkLst>
            <pc:docMk/>
            <pc:sldMk cId="710190399" sldId="383"/>
            <ac:graphicFrameMk id="561" creationId="{D871CAD9-9E0D-4AA9-B733-CB029A87FDBD}"/>
          </ac:graphicFrameMkLst>
        </pc:graphicFrameChg>
        <pc:graphicFrameChg chg="del">
          <ac:chgData name="Atifa Amini" userId="cc2251fc-5054-49d0-a310-c7af879023f5" providerId="ADAL" clId="{F1FA4E7E-3832-4A74-9722-C94149C04471}" dt="2020-05-01T07:51:32.918" v="5" actId="478"/>
          <ac:graphicFrameMkLst>
            <pc:docMk/>
            <pc:sldMk cId="710190399" sldId="383"/>
            <ac:graphicFrameMk id="562" creationId="{242E93AE-1C65-40D0-A790-6E710B19FBE4}"/>
          </ac:graphicFrameMkLst>
        </pc:graphicFrameChg>
        <pc:picChg chg="del">
          <ac:chgData name="Atifa Amini" userId="cc2251fc-5054-49d0-a310-c7af879023f5" providerId="ADAL" clId="{F1FA4E7E-3832-4A74-9722-C94149C04471}" dt="2020-05-01T07:51:32.918" v="5" actId="478"/>
          <ac:picMkLst>
            <pc:docMk/>
            <pc:sldMk cId="710190399" sldId="383"/>
            <ac:picMk id="10" creationId="{6C7150AB-B31F-48D5-B2CF-01DEB834C6F2}"/>
          </ac:picMkLst>
        </pc:picChg>
        <pc:picChg chg="del">
          <ac:chgData name="Atifa Amini" userId="cc2251fc-5054-49d0-a310-c7af879023f5" providerId="ADAL" clId="{F1FA4E7E-3832-4A74-9722-C94149C04471}" dt="2020-05-01T07:51:32.918" v="5" actId="478"/>
          <ac:picMkLst>
            <pc:docMk/>
            <pc:sldMk cId="710190399" sldId="383"/>
            <ac:picMk id="363" creationId="{10427E3A-E90F-4D67-AF59-96CA253BD7E9}"/>
          </ac:picMkLst>
        </pc:picChg>
        <pc:picChg chg="del">
          <ac:chgData name="Atifa Amini" userId="cc2251fc-5054-49d0-a310-c7af879023f5" providerId="ADAL" clId="{F1FA4E7E-3832-4A74-9722-C94149C04471}" dt="2020-05-01T07:51:32.918" v="5" actId="478"/>
          <ac:picMkLst>
            <pc:docMk/>
            <pc:sldMk cId="710190399" sldId="383"/>
            <ac:picMk id="364" creationId="{A339FFA0-5CB7-4C7F-8B40-BD8148AC1048}"/>
          </ac:picMkLst>
        </pc:picChg>
        <pc:picChg chg="del">
          <ac:chgData name="Atifa Amini" userId="cc2251fc-5054-49d0-a310-c7af879023f5" providerId="ADAL" clId="{F1FA4E7E-3832-4A74-9722-C94149C04471}" dt="2020-05-01T07:51:32.918" v="5" actId="478"/>
          <ac:picMkLst>
            <pc:docMk/>
            <pc:sldMk cId="710190399" sldId="383"/>
            <ac:picMk id="365" creationId="{9D51B0FD-D17B-4577-8465-06687E0DFF35}"/>
          </ac:picMkLst>
        </pc:picChg>
        <pc:picChg chg="del">
          <ac:chgData name="Atifa Amini" userId="cc2251fc-5054-49d0-a310-c7af879023f5" providerId="ADAL" clId="{F1FA4E7E-3832-4A74-9722-C94149C04471}" dt="2020-05-01T07:51:32.918" v="5" actId="478"/>
          <ac:picMkLst>
            <pc:docMk/>
            <pc:sldMk cId="710190399" sldId="383"/>
            <ac:picMk id="366" creationId="{1944EB72-6D5B-4C6C-9D02-E0986053F7CE}"/>
          </ac:picMkLst>
        </pc:picChg>
        <pc:picChg chg="del">
          <ac:chgData name="Atifa Amini" userId="cc2251fc-5054-49d0-a310-c7af879023f5" providerId="ADAL" clId="{F1FA4E7E-3832-4A74-9722-C94149C04471}" dt="2020-05-01T07:51:32.918" v="5" actId="478"/>
          <ac:picMkLst>
            <pc:docMk/>
            <pc:sldMk cId="710190399" sldId="383"/>
            <ac:picMk id="367" creationId="{25D87F91-55C3-43A8-8EA9-61FF56C391F1}"/>
          </ac:picMkLst>
        </pc:picChg>
        <pc:picChg chg="del">
          <ac:chgData name="Atifa Amini" userId="cc2251fc-5054-49d0-a310-c7af879023f5" providerId="ADAL" clId="{F1FA4E7E-3832-4A74-9722-C94149C04471}" dt="2020-05-01T07:51:32.918" v="5" actId="478"/>
          <ac:picMkLst>
            <pc:docMk/>
            <pc:sldMk cId="710190399" sldId="383"/>
            <ac:picMk id="368" creationId="{9A7BC41B-335D-4CA3-9F65-4D7A936D369A}"/>
          </ac:picMkLst>
        </pc:picChg>
        <pc:picChg chg="del">
          <ac:chgData name="Atifa Amini" userId="cc2251fc-5054-49d0-a310-c7af879023f5" providerId="ADAL" clId="{F1FA4E7E-3832-4A74-9722-C94149C04471}" dt="2020-05-01T07:51:32.918" v="5" actId="478"/>
          <ac:picMkLst>
            <pc:docMk/>
            <pc:sldMk cId="710190399" sldId="383"/>
            <ac:picMk id="369" creationId="{C697EEB1-61BD-4DD1-BE0E-BA9583A9F089}"/>
          </ac:picMkLst>
        </pc:picChg>
        <pc:picChg chg="del">
          <ac:chgData name="Atifa Amini" userId="cc2251fc-5054-49d0-a310-c7af879023f5" providerId="ADAL" clId="{F1FA4E7E-3832-4A74-9722-C94149C04471}" dt="2020-05-01T07:51:32.918" v="5" actId="478"/>
          <ac:picMkLst>
            <pc:docMk/>
            <pc:sldMk cId="710190399" sldId="383"/>
            <ac:picMk id="370" creationId="{4C33BFEC-2B30-435C-A7FD-FA98EBF0A872}"/>
          </ac:picMkLst>
        </pc:picChg>
        <pc:picChg chg="del">
          <ac:chgData name="Atifa Amini" userId="cc2251fc-5054-49d0-a310-c7af879023f5" providerId="ADAL" clId="{F1FA4E7E-3832-4A74-9722-C94149C04471}" dt="2020-05-01T07:51:32.918" v="5" actId="478"/>
          <ac:picMkLst>
            <pc:docMk/>
            <pc:sldMk cId="710190399" sldId="383"/>
            <ac:picMk id="372" creationId="{6CB2A0BE-C499-4725-BC22-F44CFDACFB46}"/>
          </ac:picMkLst>
        </pc:picChg>
        <pc:picChg chg="del">
          <ac:chgData name="Atifa Amini" userId="cc2251fc-5054-49d0-a310-c7af879023f5" providerId="ADAL" clId="{F1FA4E7E-3832-4A74-9722-C94149C04471}" dt="2020-05-01T07:51:32.918" v="5" actId="478"/>
          <ac:picMkLst>
            <pc:docMk/>
            <pc:sldMk cId="710190399" sldId="383"/>
            <ac:picMk id="373" creationId="{77254C0A-83F3-4F4E-9E5E-45DA267BD622}"/>
          </ac:picMkLst>
        </pc:picChg>
        <pc:picChg chg="del">
          <ac:chgData name="Atifa Amini" userId="cc2251fc-5054-49d0-a310-c7af879023f5" providerId="ADAL" clId="{F1FA4E7E-3832-4A74-9722-C94149C04471}" dt="2020-05-01T07:51:32.918" v="5" actId="478"/>
          <ac:picMkLst>
            <pc:docMk/>
            <pc:sldMk cId="710190399" sldId="383"/>
            <ac:picMk id="416" creationId="{B4D475B5-D59E-4DAE-A673-FD49ACDF2CFF}"/>
          </ac:picMkLst>
        </pc:picChg>
        <pc:picChg chg="del">
          <ac:chgData name="Atifa Amini" userId="cc2251fc-5054-49d0-a310-c7af879023f5" providerId="ADAL" clId="{F1FA4E7E-3832-4A74-9722-C94149C04471}" dt="2020-05-01T07:51:32.918" v="5" actId="478"/>
          <ac:picMkLst>
            <pc:docMk/>
            <pc:sldMk cId="710190399" sldId="383"/>
            <ac:picMk id="417" creationId="{84863561-FB43-4622-A84C-73B66AB3D275}"/>
          </ac:picMkLst>
        </pc:picChg>
        <pc:picChg chg="del">
          <ac:chgData name="Atifa Amini" userId="cc2251fc-5054-49d0-a310-c7af879023f5" providerId="ADAL" clId="{F1FA4E7E-3832-4A74-9722-C94149C04471}" dt="2020-05-01T07:51:32.918" v="5" actId="478"/>
          <ac:picMkLst>
            <pc:docMk/>
            <pc:sldMk cId="710190399" sldId="383"/>
            <ac:picMk id="563" creationId="{8018F8FE-7B2A-4322-813F-BF9C1FCABBD7}"/>
          </ac:picMkLst>
        </pc:picChg>
        <pc:picChg chg="del">
          <ac:chgData name="Atifa Amini" userId="cc2251fc-5054-49d0-a310-c7af879023f5" providerId="ADAL" clId="{F1FA4E7E-3832-4A74-9722-C94149C04471}" dt="2020-05-01T07:51:32.918" v="5" actId="478"/>
          <ac:picMkLst>
            <pc:docMk/>
            <pc:sldMk cId="710190399" sldId="383"/>
            <ac:picMk id="564" creationId="{B089A704-E7E1-4F67-B824-4457FBDD253F}"/>
          </ac:picMkLst>
        </pc:picChg>
        <pc:picChg chg="del">
          <ac:chgData name="Atifa Amini" userId="cc2251fc-5054-49d0-a310-c7af879023f5" providerId="ADAL" clId="{F1FA4E7E-3832-4A74-9722-C94149C04471}" dt="2020-05-01T07:51:32.918" v="5" actId="478"/>
          <ac:picMkLst>
            <pc:docMk/>
            <pc:sldMk cId="710190399" sldId="383"/>
            <ac:picMk id="565" creationId="{370869FA-DD05-47D1-874D-72B7E3252553}"/>
          </ac:picMkLst>
        </pc:picChg>
        <pc:picChg chg="del">
          <ac:chgData name="Atifa Amini" userId="cc2251fc-5054-49d0-a310-c7af879023f5" providerId="ADAL" clId="{F1FA4E7E-3832-4A74-9722-C94149C04471}" dt="2020-05-01T07:51:32.918" v="5" actId="478"/>
          <ac:picMkLst>
            <pc:docMk/>
            <pc:sldMk cId="710190399" sldId="383"/>
            <ac:picMk id="566" creationId="{7E12D587-F795-43C2-8A4E-7248BA66105D}"/>
          </ac:picMkLst>
        </pc:picChg>
        <pc:picChg chg="del">
          <ac:chgData name="Atifa Amini" userId="cc2251fc-5054-49d0-a310-c7af879023f5" providerId="ADAL" clId="{F1FA4E7E-3832-4A74-9722-C94149C04471}" dt="2020-05-01T07:51:32.918" v="5" actId="478"/>
          <ac:picMkLst>
            <pc:docMk/>
            <pc:sldMk cId="710190399" sldId="383"/>
            <ac:picMk id="567" creationId="{59C44D91-DAB2-4B64-9545-37CD7927BACC}"/>
          </ac:picMkLst>
        </pc:picChg>
      </pc:sldChg>
      <pc:sldChg chg="addSp delSp add del">
        <pc:chgData name="Atifa Amini" userId="cc2251fc-5054-49d0-a310-c7af879023f5" providerId="ADAL" clId="{F1FA4E7E-3832-4A74-9722-C94149C04471}" dt="2020-05-01T08:04:31.140" v="175" actId="47"/>
        <pc:sldMkLst>
          <pc:docMk/>
          <pc:sldMk cId="4111113617" sldId="384"/>
        </pc:sldMkLst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3" creationId="{C14CFAE8-8C00-4004-B87A-359EA5D72BB4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6" creationId="{CA2DC295-D21F-4298-98C7-2B44C22B500F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89" creationId="{45545DA9-AD03-4349-9208-58EFA680E7ED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92" creationId="{5B6907DB-42D7-FA4B-8E51-7FB665AB1539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95" creationId="{A45D3A75-1071-5C4B-AFE2-82FAEA9C9A9E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102" creationId="{9E1CBA5F-D60F-4142-8898-7D59C5E1D108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103" creationId="{878B19A5-9093-F34B-BD7B-F2F019A225EA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104" creationId="{7B0890BF-1B6E-0147-8303-DA64DEDA2127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106" creationId="{AC72361A-4155-FD47-AD7C-9777E87CDCA6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108" creationId="{925853D8-22A5-E642-A2BC-BEC8C1953CC9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112" creationId="{4204D416-7467-D245-97AB-1DB7A8F1DA5B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265" creationId="{2BA5F85C-950D-42AE-9B43-4FDAA77B052D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267" creationId="{012A10DF-6E54-498C-B53E-77321633AF07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268" creationId="{C5878D9B-8083-4B2B-81C7-12F2E5EF72B3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269" creationId="{A604886C-1172-4FE4-9785-FA164C62B4C2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270" creationId="{0EBAAAC2-05F0-4224-9280-C654F5F952F9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272" creationId="{57D5D645-51C4-4C05-A443-B94CBE6E162B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273" creationId="{AC0FFDD5-5BE0-4983-BF51-9DF0121269FF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274" creationId="{7131942F-C077-454A-86FA-FA5A0F3DBA11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275" creationId="{38C989EE-D9C5-47BA-BE22-18E3EB39924F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287" creationId="{E436D937-B807-4C88-805F-DFDEAB404F67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288" creationId="{262B49C9-5DE2-4BC7-86DE-DBD8ACF31BCE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289" creationId="{EC7838B3-E41E-4144-8CDB-C2955625A735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292" creationId="{9E850D2D-A43F-4565-870D-0CB3CBA909AB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333" creationId="{BFB595AA-B9A6-45C1-B285-D873D3815EAC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334" creationId="{84549E3A-7ADA-4B88-B497-F1DA5DD9627E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336" creationId="{CB188209-1C97-473C-9B89-5170455EAF5D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337" creationId="{2106853D-1866-4D58-8056-5CE5166E23CA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355" creationId="{E5CA85FF-9FF9-4BF8-85F4-31ED920EEAC3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357" creationId="{874F5B3A-EAB8-4A26-B601-28601E59E1AD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358" creationId="{A715C74E-A852-49AE-9952-5534289F0C18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359" creationId="{E3E97D11-C91B-437F-A9CE-5ED430E66F35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361" creationId="{6AAE1633-9222-4E69-87C0-E2CE85D9F639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362" creationId="{F52EC279-EE87-4D95-8559-041AE1702C00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434" creationId="{2F1984FA-83FD-4B11-BB4D-A277466A8E48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435" creationId="{33C65760-5425-4765-9972-E029EAB59655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513" creationId="{70FB315E-07BC-4FE3-91ED-56070BCBE2AD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514" creationId="{83C50C5E-879A-4511-AE1D-ADBB3C89B45B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529" creationId="{32A452E3-A30C-47BF-B134-8877DA22D90F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530" creationId="{2987FB3C-1D5E-4ECE-B626-8DCF028F1FA2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532" creationId="{3868A2E6-9BEF-42D5-9481-DB9A655AA0EE}"/>
          </ac:spMkLst>
        </pc:spChg>
        <pc:spChg chg="add del">
          <ac:chgData name="Atifa Amini" userId="cc2251fc-5054-49d0-a310-c7af879023f5" providerId="ADAL" clId="{F1FA4E7E-3832-4A74-9722-C94149C04471}" dt="2020-05-01T07:51:28.316" v="4" actId="478"/>
          <ac:spMkLst>
            <pc:docMk/>
            <pc:sldMk cId="4111113617" sldId="384"/>
            <ac:spMk id="533" creationId="{FC28EF8A-0EE8-4C6B-B3B7-F34A93BD2AB2}"/>
          </ac:spMkLst>
        </pc:s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2" creationId="{7782FA2B-E404-4A68-8586-91BE05CA897E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5" creationId="{32B28F20-CD07-4A65-B386-B7E226A4B549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7" creationId="{6C83E8ED-DCCA-4FF7-86A9-2BB6046257E4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115" creationId="{6C3FC6DB-2180-1043-932D-5BF4A83CFDF4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122" creationId="{E82742A5-8BAB-DA4F-9150-F66DBC393810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141" creationId="{D0E1AA80-8F17-D549-B4F2-7DE5828159F9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148" creationId="{104E3FFC-8E71-3F46-8267-03FEA9774BBA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155" creationId="{0CB8B7EC-A51F-FE49-B8B3-EF82AC890CB7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264" creationId="{E5369B8A-DC78-4541-A1B9-65D8FBAFE573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277" creationId="{B7DF7D60-7EF8-4841-AD01-14D2E441C875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293" creationId="{81019BFC-0ABF-4447-B6F4-25DBBA1E250E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301" creationId="{71A2BAE1-06E2-4F76-AE13-810B643DE764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338" creationId="{E26419C7-194C-4FBC-86C7-606F43376F63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351" creationId="{CC03BDC0-24A6-43A6-AC0E-82B39F5B9DBC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400" creationId="{C58569BF-A35C-4CBA-B9B9-3FB3B815AE78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420" creationId="{D9665E4C-F35E-4468-A255-401FF0D53ED3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424" creationId="{DCDCA930-0AF1-40D8-8B77-CF51D6F6CE5D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429" creationId="{296B786A-C365-49F4-A7F5-031675903951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438" creationId="{AAAF4866-E419-400E-B82D-BC4A7B0F5F90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470" creationId="{FA490C83-EC65-4487-B2E9-E08F78DB51B7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482" creationId="{8EA81418-80A5-4051-A6E4-EE13F5154F66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492" creationId="{525F64A6-03EA-4E4A-8C62-F31AFE039C33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534" creationId="{9FFC9DAD-111A-4E76-9D5D-ECCB88C105B4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543" creationId="{27174B11-4190-44C0-8D10-30920846AD0B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552" creationId="{0EA27B4C-4FEF-4C09-916F-FDB78ECBDE0B}"/>
          </ac:grpSpMkLst>
        </pc:grpChg>
        <pc:grpChg chg="add del">
          <ac:chgData name="Atifa Amini" userId="cc2251fc-5054-49d0-a310-c7af879023f5" providerId="ADAL" clId="{F1FA4E7E-3832-4A74-9722-C94149C04471}" dt="2020-05-01T07:51:28.316" v="4" actId="478"/>
          <ac:grpSpMkLst>
            <pc:docMk/>
            <pc:sldMk cId="4111113617" sldId="384"/>
            <ac:grpSpMk id="604" creationId="{42B07475-D785-47FE-A5C0-D36380EADD0C}"/>
          </ac:grpSpMkLst>
        </pc:grpChg>
        <pc:graphicFrameChg chg="add del">
          <ac:chgData name="Atifa Amini" userId="cc2251fc-5054-49d0-a310-c7af879023f5" providerId="ADAL" clId="{F1FA4E7E-3832-4A74-9722-C94149C04471}" dt="2020-05-01T07:51:28.316" v="4" actId="478"/>
          <ac:graphicFrameMkLst>
            <pc:docMk/>
            <pc:sldMk cId="4111113617" sldId="384"/>
            <ac:graphicFrameMk id="4" creationId="{EFB3214C-05EC-4A89-B465-54E3B7BB1C57}"/>
          </ac:graphicFrameMkLst>
        </pc:graphicFrameChg>
        <pc:graphicFrameChg chg="add del">
          <ac:chgData name="Atifa Amini" userId="cc2251fc-5054-49d0-a310-c7af879023f5" providerId="ADAL" clId="{F1FA4E7E-3832-4A74-9722-C94149C04471}" dt="2020-05-01T07:51:28.316" v="4" actId="478"/>
          <ac:graphicFrameMkLst>
            <pc:docMk/>
            <pc:sldMk cId="4111113617" sldId="384"/>
            <ac:graphicFrameMk id="12" creationId="{9D873759-0935-4191-B2A2-841B921E0BF2}"/>
          </ac:graphicFrameMkLst>
        </pc:graphicFrameChg>
        <pc:graphicFrameChg chg="add del">
          <ac:chgData name="Atifa Amini" userId="cc2251fc-5054-49d0-a310-c7af879023f5" providerId="ADAL" clId="{F1FA4E7E-3832-4A74-9722-C94149C04471}" dt="2020-05-01T07:51:28.316" v="4" actId="478"/>
          <ac:graphicFrameMkLst>
            <pc:docMk/>
            <pc:sldMk cId="4111113617" sldId="384"/>
            <ac:graphicFrameMk id="284" creationId="{AE07AE03-9AFE-4C6B-91AA-6AC6A7701239}"/>
          </ac:graphicFrameMkLst>
        </pc:graphicFrameChg>
        <pc:graphicFrameChg chg="add del">
          <ac:chgData name="Atifa Amini" userId="cc2251fc-5054-49d0-a310-c7af879023f5" providerId="ADAL" clId="{F1FA4E7E-3832-4A74-9722-C94149C04471}" dt="2020-05-01T07:51:28.316" v="4" actId="478"/>
          <ac:graphicFrameMkLst>
            <pc:docMk/>
            <pc:sldMk cId="4111113617" sldId="384"/>
            <ac:graphicFrameMk id="285" creationId="{B02005C9-6871-404D-A7FF-D903C9F29FD7}"/>
          </ac:graphicFrameMkLst>
        </pc:graphicFrameChg>
        <pc:graphicFrameChg chg="add del">
          <ac:chgData name="Atifa Amini" userId="cc2251fc-5054-49d0-a310-c7af879023f5" providerId="ADAL" clId="{F1FA4E7E-3832-4A74-9722-C94149C04471}" dt="2020-05-01T07:51:28.316" v="4" actId="478"/>
          <ac:graphicFrameMkLst>
            <pc:docMk/>
            <pc:sldMk cId="4111113617" sldId="384"/>
            <ac:graphicFrameMk id="295" creationId="{BDF7B2F3-C1C6-472B-8B5F-9225AABBB07F}"/>
          </ac:graphicFrameMkLst>
        </pc:graphicFrameChg>
        <pc:graphicFrameChg chg="add del">
          <ac:chgData name="Atifa Amini" userId="cc2251fc-5054-49d0-a310-c7af879023f5" providerId="ADAL" clId="{F1FA4E7E-3832-4A74-9722-C94149C04471}" dt="2020-05-01T07:51:28.316" v="4" actId="478"/>
          <ac:graphicFrameMkLst>
            <pc:docMk/>
            <pc:sldMk cId="4111113617" sldId="384"/>
            <ac:graphicFrameMk id="297" creationId="{B82A41F2-6F52-4546-8A11-BD59703A5396}"/>
          </ac:graphicFrameMkLst>
        </pc:graphicFrameChg>
        <pc:graphicFrameChg chg="add del">
          <ac:chgData name="Atifa Amini" userId="cc2251fc-5054-49d0-a310-c7af879023f5" providerId="ADAL" clId="{F1FA4E7E-3832-4A74-9722-C94149C04471}" dt="2020-05-01T07:51:28.316" v="4" actId="478"/>
          <ac:graphicFrameMkLst>
            <pc:docMk/>
            <pc:sldMk cId="4111113617" sldId="384"/>
            <ac:graphicFrameMk id="311" creationId="{02CF7EA3-4F94-074C-810A-4BF525667577}"/>
          </ac:graphicFrameMkLst>
        </pc:graphicFrameChg>
        <pc:graphicFrameChg chg="add del">
          <ac:chgData name="Atifa Amini" userId="cc2251fc-5054-49d0-a310-c7af879023f5" providerId="ADAL" clId="{F1FA4E7E-3832-4A74-9722-C94149C04471}" dt="2020-05-01T07:51:28.316" v="4" actId="478"/>
          <ac:graphicFrameMkLst>
            <pc:docMk/>
            <pc:sldMk cId="4111113617" sldId="384"/>
            <ac:graphicFrameMk id="321" creationId="{A1AD1BD1-D870-3C4C-B919-FCA1A17793FA}"/>
          </ac:graphicFrameMkLst>
        </pc:graphicFrameChg>
        <pc:graphicFrameChg chg="add del">
          <ac:chgData name="Atifa Amini" userId="cc2251fc-5054-49d0-a310-c7af879023f5" providerId="ADAL" clId="{F1FA4E7E-3832-4A74-9722-C94149C04471}" dt="2020-05-01T07:51:28.316" v="4" actId="478"/>
          <ac:graphicFrameMkLst>
            <pc:docMk/>
            <pc:sldMk cId="4111113617" sldId="384"/>
            <ac:graphicFrameMk id="322" creationId="{F7F77795-567E-C048-BBCF-895385A135D0}"/>
          </ac:graphicFrameMkLst>
        </pc:graphicFrameChg>
        <pc:graphicFrameChg chg="add del">
          <ac:chgData name="Atifa Amini" userId="cc2251fc-5054-49d0-a310-c7af879023f5" providerId="ADAL" clId="{F1FA4E7E-3832-4A74-9722-C94149C04471}" dt="2020-05-01T07:51:28.316" v="4" actId="478"/>
          <ac:graphicFrameMkLst>
            <pc:docMk/>
            <pc:sldMk cId="4111113617" sldId="384"/>
            <ac:graphicFrameMk id="433" creationId="{1B28000C-08CA-4E5D-96A9-747FF10690F1}"/>
          </ac:graphicFrameMkLst>
        </pc:graphicFrameChg>
        <pc:graphicFrameChg chg="add del">
          <ac:chgData name="Atifa Amini" userId="cc2251fc-5054-49d0-a310-c7af879023f5" providerId="ADAL" clId="{F1FA4E7E-3832-4A74-9722-C94149C04471}" dt="2020-05-01T07:51:28.316" v="4" actId="478"/>
          <ac:graphicFrameMkLst>
            <pc:docMk/>
            <pc:sldMk cId="4111113617" sldId="384"/>
            <ac:graphicFrameMk id="436" creationId="{3CA0DD7B-EEB3-435F-97F2-7E7BCDA5D991}"/>
          </ac:graphicFrameMkLst>
        </pc:graphicFrameChg>
        <pc:graphicFrameChg chg="add del">
          <ac:chgData name="Atifa Amini" userId="cc2251fc-5054-49d0-a310-c7af879023f5" providerId="ADAL" clId="{F1FA4E7E-3832-4A74-9722-C94149C04471}" dt="2020-05-01T07:51:28.316" v="4" actId="478"/>
          <ac:graphicFrameMkLst>
            <pc:docMk/>
            <pc:sldMk cId="4111113617" sldId="384"/>
            <ac:graphicFrameMk id="531" creationId="{7AE7C3EE-3D07-485A-9E47-C8DB43256923}"/>
          </ac:graphicFrameMkLst>
        </pc:graphicFrameChg>
        <pc:graphicFrameChg chg="add del">
          <ac:chgData name="Atifa Amini" userId="cc2251fc-5054-49d0-a310-c7af879023f5" providerId="ADAL" clId="{F1FA4E7E-3832-4A74-9722-C94149C04471}" dt="2020-05-01T07:51:28.316" v="4" actId="478"/>
          <ac:graphicFrameMkLst>
            <pc:docMk/>
            <pc:sldMk cId="4111113617" sldId="384"/>
            <ac:graphicFrameMk id="561" creationId="{D871CAD9-9E0D-4AA9-B733-CB029A87FDBD}"/>
          </ac:graphicFrameMkLst>
        </pc:graphicFrameChg>
        <pc:graphicFrameChg chg="add del">
          <ac:chgData name="Atifa Amini" userId="cc2251fc-5054-49d0-a310-c7af879023f5" providerId="ADAL" clId="{F1FA4E7E-3832-4A74-9722-C94149C04471}" dt="2020-05-01T07:51:28.316" v="4" actId="478"/>
          <ac:graphicFrameMkLst>
            <pc:docMk/>
            <pc:sldMk cId="4111113617" sldId="384"/>
            <ac:graphicFrameMk id="562" creationId="{242E93AE-1C65-40D0-A790-6E710B19FBE4}"/>
          </ac:graphicFrameMkLst>
        </pc:graphicFrameChg>
        <pc:picChg chg="add del">
          <ac:chgData name="Atifa Amini" userId="cc2251fc-5054-49d0-a310-c7af879023f5" providerId="ADAL" clId="{F1FA4E7E-3832-4A74-9722-C94149C04471}" dt="2020-05-01T07:51:28.316" v="4" actId="478"/>
          <ac:picMkLst>
            <pc:docMk/>
            <pc:sldMk cId="4111113617" sldId="384"/>
            <ac:picMk id="10" creationId="{6C7150AB-B31F-48D5-B2CF-01DEB834C6F2}"/>
          </ac:picMkLst>
        </pc:picChg>
        <pc:picChg chg="add del">
          <ac:chgData name="Atifa Amini" userId="cc2251fc-5054-49d0-a310-c7af879023f5" providerId="ADAL" clId="{F1FA4E7E-3832-4A74-9722-C94149C04471}" dt="2020-05-01T07:51:28.316" v="4" actId="478"/>
          <ac:picMkLst>
            <pc:docMk/>
            <pc:sldMk cId="4111113617" sldId="384"/>
            <ac:picMk id="363" creationId="{10427E3A-E90F-4D67-AF59-96CA253BD7E9}"/>
          </ac:picMkLst>
        </pc:picChg>
        <pc:picChg chg="add del">
          <ac:chgData name="Atifa Amini" userId="cc2251fc-5054-49d0-a310-c7af879023f5" providerId="ADAL" clId="{F1FA4E7E-3832-4A74-9722-C94149C04471}" dt="2020-05-01T07:51:28.316" v="4" actId="478"/>
          <ac:picMkLst>
            <pc:docMk/>
            <pc:sldMk cId="4111113617" sldId="384"/>
            <ac:picMk id="364" creationId="{A339FFA0-5CB7-4C7F-8B40-BD8148AC1048}"/>
          </ac:picMkLst>
        </pc:picChg>
        <pc:picChg chg="add del">
          <ac:chgData name="Atifa Amini" userId="cc2251fc-5054-49d0-a310-c7af879023f5" providerId="ADAL" clId="{F1FA4E7E-3832-4A74-9722-C94149C04471}" dt="2020-05-01T07:51:28.316" v="4" actId="478"/>
          <ac:picMkLst>
            <pc:docMk/>
            <pc:sldMk cId="4111113617" sldId="384"/>
            <ac:picMk id="365" creationId="{9D51B0FD-D17B-4577-8465-06687E0DFF35}"/>
          </ac:picMkLst>
        </pc:picChg>
        <pc:picChg chg="add del">
          <ac:chgData name="Atifa Amini" userId="cc2251fc-5054-49d0-a310-c7af879023f5" providerId="ADAL" clId="{F1FA4E7E-3832-4A74-9722-C94149C04471}" dt="2020-05-01T07:51:28.316" v="4" actId="478"/>
          <ac:picMkLst>
            <pc:docMk/>
            <pc:sldMk cId="4111113617" sldId="384"/>
            <ac:picMk id="366" creationId="{1944EB72-6D5B-4C6C-9D02-E0986053F7CE}"/>
          </ac:picMkLst>
        </pc:picChg>
        <pc:picChg chg="add del">
          <ac:chgData name="Atifa Amini" userId="cc2251fc-5054-49d0-a310-c7af879023f5" providerId="ADAL" clId="{F1FA4E7E-3832-4A74-9722-C94149C04471}" dt="2020-05-01T07:51:28.316" v="4" actId="478"/>
          <ac:picMkLst>
            <pc:docMk/>
            <pc:sldMk cId="4111113617" sldId="384"/>
            <ac:picMk id="367" creationId="{25D87F91-55C3-43A8-8EA9-61FF56C391F1}"/>
          </ac:picMkLst>
        </pc:picChg>
        <pc:picChg chg="add del">
          <ac:chgData name="Atifa Amini" userId="cc2251fc-5054-49d0-a310-c7af879023f5" providerId="ADAL" clId="{F1FA4E7E-3832-4A74-9722-C94149C04471}" dt="2020-05-01T07:51:28.316" v="4" actId="478"/>
          <ac:picMkLst>
            <pc:docMk/>
            <pc:sldMk cId="4111113617" sldId="384"/>
            <ac:picMk id="368" creationId="{9A7BC41B-335D-4CA3-9F65-4D7A936D369A}"/>
          </ac:picMkLst>
        </pc:picChg>
        <pc:picChg chg="add del">
          <ac:chgData name="Atifa Amini" userId="cc2251fc-5054-49d0-a310-c7af879023f5" providerId="ADAL" clId="{F1FA4E7E-3832-4A74-9722-C94149C04471}" dt="2020-05-01T07:51:28.316" v="4" actId="478"/>
          <ac:picMkLst>
            <pc:docMk/>
            <pc:sldMk cId="4111113617" sldId="384"/>
            <ac:picMk id="369" creationId="{C697EEB1-61BD-4DD1-BE0E-BA9583A9F089}"/>
          </ac:picMkLst>
        </pc:picChg>
        <pc:picChg chg="add del">
          <ac:chgData name="Atifa Amini" userId="cc2251fc-5054-49d0-a310-c7af879023f5" providerId="ADAL" clId="{F1FA4E7E-3832-4A74-9722-C94149C04471}" dt="2020-05-01T07:51:28.316" v="4" actId="478"/>
          <ac:picMkLst>
            <pc:docMk/>
            <pc:sldMk cId="4111113617" sldId="384"/>
            <ac:picMk id="370" creationId="{4C33BFEC-2B30-435C-A7FD-FA98EBF0A872}"/>
          </ac:picMkLst>
        </pc:picChg>
        <pc:picChg chg="add del">
          <ac:chgData name="Atifa Amini" userId="cc2251fc-5054-49d0-a310-c7af879023f5" providerId="ADAL" clId="{F1FA4E7E-3832-4A74-9722-C94149C04471}" dt="2020-05-01T07:51:28.316" v="4" actId="478"/>
          <ac:picMkLst>
            <pc:docMk/>
            <pc:sldMk cId="4111113617" sldId="384"/>
            <ac:picMk id="372" creationId="{6CB2A0BE-C499-4725-BC22-F44CFDACFB46}"/>
          </ac:picMkLst>
        </pc:picChg>
        <pc:picChg chg="add del">
          <ac:chgData name="Atifa Amini" userId="cc2251fc-5054-49d0-a310-c7af879023f5" providerId="ADAL" clId="{F1FA4E7E-3832-4A74-9722-C94149C04471}" dt="2020-05-01T07:51:28.316" v="4" actId="478"/>
          <ac:picMkLst>
            <pc:docMk/>
            <pc:sldMk cId="4111113617" sldId="384"/>
            <ac:picMk id="373" creationId="{77254C0A-83F3-4F4E-9E5E-45DA267BD622}"/>
          </ac:picMkLst>
        </pc:picChg>
        <pc:picChg chg="add del">
          <ac:chgData name="Atifa Amini" userId="cc2251fc-5054-49d0-a310-c7af879023f5" providerId="ADAL" clId="{F1FA4E7E-3832-4A74-9722-C94149C04471}" dt="2020-05-01T07:51:28.316" v="4" actId="478"/>
          <ac:picMkLst>
            <pc:docMk/>
            <pc:sldMk cId="4111113617" sldId="384"/>
            <ac:picMk id="416" creationId="{B4D475B5-D59E-4DAE-A673-FD49ACDF2CFF}"/>
          </ac:picMkLst>
        </pc:picChg>
        <pc:picChg chg="add del">
          <ac:chgData name="Atifa Amini" userId="cc2251fc-5054-49d0-a310-c7af879023f5" providerId="ADAL" clId="{F1FA4E7E-3832-4A74-9722-C94149C04471}" dt="2020-05-01T07:51:28.316" v="4" actId="478"/>
          <ac:picMkLst>
            <pc:docMk/>
            <pc:sldMk cId="4111113617" sldId="384"/>
            <ac:picMk id="417" creationId="{84863561-FB43-4622-A84C-73B66AB3D275}"/>
          </ac:picMkLst>
        </pc:picChg>
        <pc:picChg chg="add del">
          <ac:chgData name="Atifa Amini" userId="cc2251fc-5054-49d0-a310-c7af879023f5" providerId="ADAL" clId="{F1FA4E7E-3832-4A74-9722-C94149C04471}" dt="2020-05-01T07:51:28.316" v="4" actId="478"/>
          <ac:picMkLst>
            <pc:docMk/>
            <pc:sldMk cId="4111113617" sldId="384"/>
            <ac:picMk id="563" creationId="{8018F8FE-7B2A-4322-813F-BF9C1FCABBD7}"/>
          </ac:picMkLst>
        </pc:picChg>
        <pc:picChg chg="add del">
          <ac:chgData name="Atifa Amini" userId="cc2251fc-5054-49d0-a310-c7af879023f5" providerId="ADAL" clId="{F1FA4E7E-3832-4A74-9722-C94149C04471}" dt="2020-05-01T07:51:28.316" v="4" actId="478"/>
          <ac:picMkLst>
            <pc:docMk/>
            <pc:sldMk cId="4111113617" sldId="384"/>
            <ac:picMk id="564" creationId="{B089A704-E7E1-4F67-B824-4457FBDD253F}"/>
          </ac:picMkLst>
        </pc:picChg>
        <pc:picChg chg="add del">
          <ac:chgData name="Atifa Amini" userId="cc2251fc-5054-49d0-a310-c7af879023f5" providerId="ADAL" clId="{F1FA4E7E-3832-4A74-9722-C94149C04471}" dt="2020-05-01T07:51:28.316" v="4" actId="478"/>
          <ac:picMkLst>
            <pc:docMk/>
            <pc:sldMk cId="4111113617" sldId="384"/>
            <ac:picMk id="565" creationId="{370869FA-DD05-47D1-874D-72B7E3252553}"/>
          </ac:picMkLst>
        </pc:picChg>
        <pc:picChg chg="add del">
          <ac:chgData name="Atifa Amini" userId="cc2251fc-5054-49d0-a310-c7af879023f5" providerId="ADAL" clId="{F1FA4E7E-3832-4A74-9722-C94149C04471}" dt="2020-05-01T07:51:28.316" v="4" actId="478"/>
          <ac:picMkLst>
            <pc:docMk/>
            <pc:sldMk cId="4111113617" sldId="384"/>
            <ac:picMk id="566" creationId="{7E12D587-F795-43C2-8A4E-7248BA66105D}"/>
          </ac:picMkLst>
        </pc:picChg>
        <pc:picChg chg="add del">
          <ac:chgData name="Atifa Amini" userId="cc2251fc-5054-49d0-a310-c7af879023f5" providerId="ADAL" clId="{F1FA4E7E-3832-4A74-9722-C94149C04471}" dt="2020-05-01T07:51:28.316" v="4" actId="478"/>
          <ac:picMkLst>
            <pc:docMk/>
            <pc:sldMk cId="4111113617" sldId="384"/>
            <ac:picMk id="567" creationId="{59C44D91-DAB2-4B64-9545-37CD7927BAC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17C51EF-7B8A-4179-A1B4-1CDD90FCA4F7}"/>
              </a:ext>
            </a:extLst>
          </p:cNvPr>
          <p:cNvSpPr txBox="1"/>
          <p:nvPr/>
        </p:nvSpPr>
        <p:spPr>
          <a:xfrm>
            <a:off x="220427" y="2200274"/>
            <a:ext cx="3132373" cy="61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97A59A08-9F1A-4FB6-B0F7-93CC1B290A77}"/>
              </a:ext>
            </a:extLst>
          </p:cNvPr>
          <p:cNvSpPr txBox="1"/>
          <p:nvPr/>
        </p:nvSpPr>
        <p:spPr>
          <a:xfrm>
            <a:off x="2094636" y="4168549"/>
            <a:ext cx="274748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27EDB6DD-7C17-4BC7-AFE6-DF05C3FD0892}"/>
              </a:ext>
            </a:extLst>
          </p:cNvPr>
          <p:cNvSpPr txBox="1"/>
          <p:nvPr/>
        </p:nvSpPr>
        <p:spPr>
          <a:xfrm>
            <a:off x="1762550" y="4168549"/>
            <a:ext cx="274748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2979ECF2-82FA-44FD-87ED-A6D6606E8BB0}"/>
              </a:ext>
            </a:extLst>
          </p:cNvPr>
          <p:cNvSpPr txBox="1"/>
          <p:nvPr/>
        </p:nvSpPr>
        <p:spPr>
          <a:xfrm>
            <a:off x="1436409" y="4168549"/>
            <a:ext cx="274748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E53528F8-32C6-411F-9C87-1C4BF129C56F}"/>
              </a:ext>
            </a:extLst>
          </p:cNvPr>
          <p:cNvSpPr txBox="1"/>
          <p:nvPr/>
        </p:nvSpPr>
        <p:spPr>
          <a:xfrm>
            <a:off x="1111541" y="4168549"/>
            <a:ext cx="274748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53A7BCC7-100F-4A19-8685-CC476465CC6E}"/>
              </a:ext>
            </a:extLst>
          </p:cNvPr>
          <p:cNvSpPr txBox="1"/>
          <p:nvPr/>
        </p:nvSpPr>
        <p:spPr>
          <a:xfrm>
            <a:off x="781898" y="4168549"/>
            <a:ext cx="274748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id="{E68C0B6A-B102-455C-8011-BD2269C650C9}"/>
              </a:ext>
            </a:extLst>
          </p:cNvPr>
          <p:cNvSpPr txBox="1"/>
          <p:nvPr/>
        </p:nvSpPr>
        <p:spPr>
          <a:xfrm>
            <a:off x="514448" y="6127455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5" name="TextBox 404">
            <a:extLst>
              <a:ext uri="{FF2B5EF4-FFF2-40B4-BE49-F238E27FC236}">
                <a16:creationId xmlns:a16="http://schemas.microsoft.com/office/drawing/2014/main" id="{907323E5-9F81-4E68-8B9A-AF579ED05441}"/>
              </a:ext>
            </a:extLst>
          </p:cNvPr>
          <p:cNvSpPr txBox="1"/>
          <p:nvPr/>
        </p:nvSpPr>
        <p:spPr>
          <a:xfrm>
            <a:off x="1239951" y="6127455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6" name="TextBox 405">
            <a:extLst>
              <a:ext uri="{FF2B5EF4-FFF2-40B4-BE49-F238E27FC236}">
                <a16:creationId xmlns:a16="http://schemas.microsoft.com/office/drawing/2014/main" id="{7AB277AF-234B-4584-95D7-9D018CF1E2B8}"/>
              </a:ext>
            </a:extLst>
          </p:cNvPr>
          <p:cNvSpPr txBox="1"/>
          <p:nvPr/>
        </p:nvSpPr>
        <p:spPr>
          <a:xfrm>
            <a:off x="1956490" y="6127455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7" name="TextBox 406">
            <a:extLst>
              <a:ext uri="{FF2B5EF4-FFF2-40B4-BE49-F238E27FC236}">
                <a16:creationId xmlns:a16="http://schemas.microsoft.com/office/drawing/2014/main" id="{E5A2FD96-0E63-45FD-972A-7FDD871D18A5}"/>
              </a:ext>
            </a:extLst>
          </p:cNvPr>
          <p:cNvSpPr txBox="1"/>
          <p:nvPr/>
        </p:nvSpPr>
        <p:spPr>
          <a:xfrm>
            <a:off x="2675069" y="6127455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C7DF8EFB-C245-4FDD-ABAE-2D7E86FED199}"/>
              </a:ext>
            </a:extLst>
          </p:cNvPr>
          <p:cNvSpPr txBox="1"/>
          <p:nvPr/>
        </p:nvSpPr>
        <p:spPr>
          <a:xfrm>
            <a:off x="220427" y="8859863"/>
            <a:ext cx="3132373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4A685291-0DB0-4DA9-91E1-E303C0C90CC3}"/>
              </a:ext>
            </a:extLst>
          </p:cNvPr>
          <p:cNvSpPr txBox="1"/>
          <p:nvPr/>
        </p:nvSpPr>
        <p:spPr>
          <a:xfrm>
            <a:off x="3496679" y="3000568"/>
            <a:ext cx="3132373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DE4566DE-9770-463C-B2C0-07A94EB33B1B}"/>
              </a:ext>
            </a:extLst>
          </p:cNvPr>
          <p:cNvSpPr txBox="1"/>
          <p:nvPr/>
        </p:nvSpPr>
        <p:spPr>
          <a:xfrm>
            <a:off x="3496679" y="5657504"/>
            <a:ext cx="3132373" cy="63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3" name="TextBox 412">
            <a:extLst>
              <a:ext uri="{FF2B5EF4-FFF2-40B4-BE49-F238E27FC236}">
                <a16:creationId xmlns:a16="http://schemas.microsoft.com/office/drawing/2014/main" id="{00094B5F-B824-4A41-80AD-99BC0556D9BD}"/>
              </a:ext>
            </a:extLst>
          </p:cNvPr>
          <p:cNvSpPr txBox="1"/>
          <p:nvPr/>
        </p:nvSpPr>
        <p:spPr>
          <a:xfrm>
            <a:off x="4486617" y="8140786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4" name="TextBox 413">
            <a:extLst>
              <a:ext uri="{FF2B5EF4-FFF2-40B4-BE49-F238E27FC236}">
                <a16:creationId xmlns:a16="http://schemas.microsoft.com/office/drawing/2014/main" id="{93CB3EC0-58BB-4226-90E6-129316CCF381}"/>
              </a:ext>
            </a:extLst>
          </p:cNvPr>
          <p:cNvSpPr txBox="1"/>
          <p:nvPr/>
        </p:nvSpPr>
        <p:spPr>
          <a:xfrm>
            <a:off x="5204127" y="8140786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5" name="TextBox 414">
            <a:extLst>
              <a:ext uri="{FF2B5EF4-FFF2-40B4-BE49-F238E27FC236}">
                <a16:creationId xmlns:a16="http://schemas.microsoft.com/office/drawing/2014/main" id="{F7EF015E-60E9-4560-BEEE-430CED46B58E}"/>
              </a:ext>
            </a:extLst>
          </p:cNvPr>
          <p:cNvSpPr txBox="1"/>
          <p:nvPr/>
        </p:nvSpPr>
        <p:spPr>
          <a:xfrm>
            <a:off x="5921637" y="8140786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75A96CF6-6D39-4E70-9A6A-E901C6232F4C}"/>
              </a:ext>
            </a:extLst>
          </p:cNvPr>
          <p:cNvSpPr txBox="1"/>
          <p:nvPr/>
        </p:nvSpPr>
        <p:spPr>
          <a:xfrm>
            <a:off x="6386778" y="7501924"/>
            <a:ext cx="216000" cy="21715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CADD5DD0-BDAF-4BC6-8560-1F029ED864BB}"/>
              </a:ext>
            </a:extLst>
          </p:cNvPr>
          <p:cNvSpPr txBox="1"/>
          <p:nvPr/>
        </p:nvSpPr>
        <p:spPr>
          <a:xfrm>
            <a:off x="5844491" y="7501924"/>
            <a:ext cx="216000" cy="21715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4D0B24B9-6AB6-448F-8351-DE7EFC4BA667}"/>
              </a:ext>
            </a:extLst>
          </p:cNvPr>
          <p:cNvSpPr txBox="1"/>
          <p:nvPr/>
        </p:nvSpPr>
        <p:spPr>
          <a:xfrm>
            <a:off x="5571079" y="7501924"/>
            <a:ext cx="216000" cy="21715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5D2F5C90-1814-4F91-A037-F55835DB7511}"/>
              </a:ext>
            </a:extLst>
          </p:cNvPr>
          <p:cNvSpPr txBox="1"/>
          <p:nvPr/>
        </p:nvSpPr>
        <p:spPr>
          <a:xfrm>
            <a:off x="5305952" y="7501924"/>
            <a:ext cx="216000" cy="21715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718E94B6-3EA5-496E-B54E-BE6D63CF6F34}"/>
              </a:ext>
            </a:extLst>
          </p:cNvPr>
          <p:cNvSpPr txBox="1"/>
          <p:nvPr/>
        </p:nvSpPr>
        <p:spPr>
          <a:xfrm>
            <a:off x="3658671" y="7501924"/>
            <a:ext cx="216000" cy="21715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190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6144f90-c7b6-48d0-aae5-f5e9e48cc3df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4DC8CD-7969-4535-9D42-5AF69207191F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sharepoint/v3"/>
    <ds:schemaRef ds:uri="http://www.w3.org/XML/1998/namespace"/>
    <ds:schemaRef ds:uri="0f0ae0ff-29c4-4766-b250-c1a9bee8d430"/>
    <ds:schemaRef ds:uri="86144f90-c7b6-48d0-aae5-f5e9e48cc3d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FCE5FED-ABEF-47FF-A2E6-D062AC215DE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2526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Divide 2 Digits by 1 Digit  3 - Worksheet</dc:title>
  <dc:creator>Sian Stebbings</dc:creator>
  <cp:lastModifiedBy>Atifa Amini</cp:lastModifiedBy>
  <cp:revision>97</cp:revision>
  <dcterms:created xsi:type="dcterms:W3CDTF">2018-03-13T10:12:31Z</dcterms:created>
  <dcterms:modified xsi:type="dcterms:W3CDTF">2020-05-01T08:04:33Z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Order">
    <vt:r8>6343300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emplateUrl">
    <vt:lpwstr/>
  </property>
  <property fmtid="{D5CDD505-2E9C-101B-9397-08002B2CF9AE}" pid="8" name="ComplianceAssetId">
    <vt:lpwstr/>
  </property>
</Properties>
</file>