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6B1AE"/>
    <a:srgbClr val="6FC36C"/>
    <a:srgbClr val="00B2CE"/>
    <a:srgbClr val="FFBB00"/>
    <a:srgbClr val="D687C2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5031D-709B-4E9C-851E-E76F9DFE74A1}" v="34" dt="2020-06-08T12:04:47.204"/>
    <p1510:client id="{28B1934F-A2FE-44C0-8807-3D1007A749B0}" v="12" dt="2020-06-09T07:18:07.322"/>
    <p1510:client id="{A4B6804B-6729-4A48-9F54-09FA667527FB}" v="5" dt="2020-06-09T07:15:40.252"/>
    <p1510:client id="{E69BE20B-FD0B-4DF8-BB7B-0B12DE258A5C}" v="91" dt="2020-06-08T12:49:02.422"/>
    <p1510:client id="{F91E137C-CA3B-4113-B58B-3C04321594C2}" v="23" dt="2020-06-08T10:59:08.6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2" autoAdjust="0"/>
    <p:restoredTop sz="94660"/>
  </p:normalViewPr>
  <p:slideViewPr>
    <p:cSldViewPr snapToGrid="0">
      <p:cViewPr>
        <p:scale>
          <a:sx n="59" d="100"/>
          <a:sy n="59" d="100"/>
        </p:scale>
        <p:origin x="2164" y="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28B1934F-A2FE-44C0-8807-3D1007A749B0}"/>
    <pc:docChg chg="custSel addSld delSld modSld">
      <pc:chgData name="Atifa Amini" userId="cc2251fc-5054-49d0-a310-c7af879023f5" providerId="ADAL" clId="{28B1934F-A2FE-44C0-8807-3D1007A749B0}" dt="2020-06-09T07:18:16.823" v="31" actId="47"/>
      <pc:docMkLst>
        <pc:docMk/>
      </pc:docMkLst>
      <pc:sldChg chg="addSp delSp modSp mod setBg">
        <pc:chgData name="Atifa Amini" userId="cc2251fc-5054-49d0-a310-c7af879023f5" providerId="ADAL" clId="{28B1934F-A2FE-44C0-8807-3D1007A749B0}" dt="2020-06-09T07:18:10.331" v="30" actId="478"/>
        <pc:sldMkLst>
          <pc:docMk/>
          <pc:sldMk cId="4109944685" sldId="385"/>
        </pc:sldMkLst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25" creationId="{2DE76799-E649-4ED8-8565-E59829A328C6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28" creationId="{C411DBC8-BD16-46D8-9011-8C570EE6EE04}"/>
          </ac:spMkLst>
        </pc:spChg>
        <pc:spChg chg="add mod">
          <ac:chgData name="Atifa Amini" userId="cc2251fc-5054-49d0-a310-c7af879023f5" providerId="ADAL" clId="{28B1934F-A2FE-44C0-8807-3D1007A749B0}" dt="2020-06-09T07:17:29.911" v="15" actId="1037"/>
          <ac:spMkLst>
            <pc:docMk/>
            <pc:sldMk cId="4109944685" sldId="385"/>
            <ac:spMk id="34" creationId="{B4725B96-DAE6-4840-AF22-713B94780380}"/>
          </ac:spMkLst>
        </pc:spChg>
        <pc:spChg chg="add mod">
          <ac:chgData name="Atifa Amini" userId="cc2251fc-5054-49d0-a310-c7af879023f5" providerId="ADAL" clId="{28B1934F-A2FE-44C0-8807-3D1007A749B0}" dt="2020-06-09T07:17:31.714" v="16" actId="571"/>
          <ac:spMkLst>
            <pc:docMk/>
            <pc:sldMk cId="4109944685" sldId="385"/>
            <ac:spMk id="35" creationId="{26DDA592-F735-4867-ABE5-851189A3BB15}"/>
          </ac:spMkLst>
        </pc:spChg>
        <pc:spChg chg="add mod">
          <ac:chgData name="Atifa Amini" userId="cc2251fc-5054-49d0-a310-c7af879023f5" providerId="ADAL" clId="{28B1934F-A2FE-44C0-8807-3D1007A749B0}" dt="2020-06-09T07:17:36.786" v="17" actId="571"/>
          <ac:spMkLst>
            <pc:docMk/>
            <pc:sldMk cId="4109944685" sldId="385"/>
            <ac:spMk id="36" creationId="{AF45C655-315C-4000-839E-57B25FF00142}"/>
          </ac:spMkLst>
        </pc:spChg>
        <pc:spChg chg="add mod">
          <ac:chgData name="Atifa Amini" userId="cc2251fc-5054-49d0-a310-c7af879023f5" providerId="ADAL" clId="{28B1934F-A2FE-44C0-8807-3D1007A749B0}" dt="2020-06-09T07:17:36.786" v="17" actId="571"/>
          <ac:spMkLst>
            <pc:docMk/>
            <pc:sldMk cId="4109944685" sldId="385"/>
            <ac:spMk id="37" creationId="{359ED610-7638-449F-AC5C-ECA531A275BC}"/>
          </ac:spMkLst>
        </pc:spChg>
        <pc:spChg chg="add mod">
          <ac:chgData name="Atifa Amini" userId="cc2251fc-5054-49d0-a310-c7af879023f5" providerId="ADAL" clId="{28B1934F-A2FE-44C0-8807-3D1007A749B0}" dt="2020-06-09T07:17:41.744" v="18" actId="571"/>
          <ac:spMkLst>
            <pc:docMk/>
            <pc:sldMk cId="4109944685" sldId="385"/>
            <ac:spMk id="38" creationId="{A3F1C946-7705-4C64-8C3B-B2551881EC34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39" creationId="{85C76B90-CFAF-476B-842F-5965A87A67E5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40" creationId="{90DD6528-F330-43CE-9482-E1C23C64F5AB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42" creationId="{6E361D18-0C54-4E02-88ED-A1B6152D0665}"/>
          </ac:spMkLst>
        </pc:spChg>
        <pc:spChg chg="add mod">
          <ac:chgData name="Atifa Amini" userId="cc2251fc-5054-49d0-a310-c7af879023f5" providerId="ADAL" clId="{28B1934F-A2FE-44C0-8807-3D1007A749B0}" dt="2020-06-09T07:17:41.744" v="18" actId="571"/>
          <ac:spMkLst>
            <pc:docMk/>
            <pc:sldMk cId="4109944685" sldId="385"/>
            <ac:spMk id="43" creationId="{9B3862A8-5E71-40FE-90D6-5DC13777D122}"/>
          </ac:spMkLst>
        </pc:spChg>
        <pc:spChg chg="add mod">
          <ac:chgData name="Atifa Amini" userId="cc2251fc-5054-49d0-a310-c7af879023f5" providerId="ADAL" clId="{28B1934F-A2FE-44C0-8807-3D1007A749B0}" dt="2020-06-09T07:17:41.744" v="18" actId="571"/>
          <ac:spMkLst>
            <pc:docMk/>
            <pc:sldMk cId="4109944685" sldId="385"/>
            <ac:spMk id="44" creationId="{64330288-ECE5-406F-AB93-AA1A4DCC5D43}"/>
          </ac:spMkLst>
        </pc:spChg>
        <pc:spChg chg="add mod">
          <ac:chgData name="Atifa Amini" userId="cc2251fc-5054-49d0-a310-c7af879023f5" providerId="ADAL" clId="{28B1934F-A2FE-44C0-8807-3D1007A749B0}" dt="2020-06-09T07:17:41.744" v="18" actId="571"/>
          <ac:spMkLst>
            <pc:docMk/>
            <pc:sldMk cId="4109944685" sldId="385"/>
            <ac:spMk id="45" creationId="{77C482B8-81DA-4DC7-9BBA-F7C7C62CF22F}"/>
          </ac:spMkLst>
        </pc:spChg>
        <pc:spChg chg="add mod">
          <ac:chgData name="Atifa Amini" userId="cc2251fc-5054-49d0-a310-c7af879023f5" providerId="ADAL" clId="{28B1934F-A2FE-44C0-8807-3D1007A749B0}" dt="2020-06-09T07:17:45.223" v="19" actId="571"/>
          <ac:spMkLst>
            <pc:docMk/>
            <pc:sldMk cId="4109944685" sldId="385"/>
            <ac:spMk id="46" creationId="{3C07C562-6A5C-4826-B678-FDE17CA3FAF5}"/>
          </ac:spMkLst>
        </pc:spChg>
        <pc:spChg chg="add mod">
          <ac:chgData name="Atifa Amini" userId="cc2251fc-5054-49d0-a310-c7af879023f5" providerId="ADAL" clId="{28B1934F-A2FE-44C0-8807-3D1007A749B0}" dt="2020-06-09T07:17:45.223" v="19" actId="571"/>
          <ac:spMkLst>
            <pc:docMk/>
            <pc:sldMk cId="4109944685" sldId="385"/>
            <ac:spMk id="47" creationId="{3E04CD4E-1E72-4E00-A6DE-4B8D6C97A74A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48" creationId="{33E6FC4C-B0B9-4168-837D-9C9BCF96F4F1}"/>
          </ac:spMkLst>
        </pc:spChg>
        <pc:spChg chg="add mod">
          <ac:chgData name="Atifa Amini" userId="cc2251fc-5054-49d0-a310-c7af879023f5" providerId="ADAL" clId="{28B1934F-A2FE-44C0-8807-3D1007A749B0}" dt="2020-06-09T07:18:00.695" v="23" actId="14100"/>
          <ac:spMkLst>
            <pc:docMk/>
            <pc:sldMk cId="4109944685" sldId="385"/>
            <ac:spMk id="49" creationId="{439ABBC5-DBA1-4B01-9B8F-D9DA8820CB3A}"/>
          </ac:spMkLst>
        </pc:spChg>
        <pc:spChg chg="add del mod">
          <ac:chgData name="Atifa Amini" userId="cc2251fc-5054-49d0-a310-c7af879023f5" providerId="ADAL" clId="{28B1934F-A2FE-44C0-8807-3D1007A749B0}" dt="2020-06-09T07:18:10.331" v="30" actId="478"/>
          <ac:spMkLst>
            <pc:docMk/>
            <pc:sldMk cId="4109944685" sldId="385"/>
            <ac:spMk id="50" creationId="{6C17D092-8E22-4E71-ABE1-D4B9DD299ECA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0" creationId="{63B35E90-D453-4C26-973F-8C1F1DA15290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1" creationId="{B628B189-A8D3-428B-8230-D1818D293C02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2" creationId="{9C1D2EA1-FE98-4F69-8844-7DC6A36DB959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3" creationId="{E40444E3-32E9-4BB7-98AC-D335528B51A9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4" creationId="{A94863C4-FA92-4B82-AD48-5A9BB77F87D4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5" creationId="{E5275B7E-3716-4982-9C36-E1FFA8C38AD8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6" creationId="{F5D1230D-D4A7-41AF-82F8-BD3919FFC4A8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7" creationId="{54E008CA-7AF0-4F88-AEEB-00996C9D0823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68" creationId="{E3F0F032-379B-4C03-93B6-FD0A4F840EB5}"/>
          </ac:spMkLst>
        </pc:spChg>
        <pc:spChg chg="del">
          <ac:chgData name="Atifa Amini" userId="cc2251fc-5054-49d0-a310-c7af879023f5" providerId="ADAL" clId="{28B1934F-A2FE-44C0-8807-3D1007A749B0}" dt="2020-06-09T07:16:51.191" v="5" actId="478"/>
          <ac:spMkLst>
            <pc:docMk/>
            <pc:sldMk cId="4109944685" sldId="385"/>
            <ac:spMk id="76" creationId="{B0562EE1-9254-4E6D-98AE-871D6CBF2FBF}"/>
          </ac:spMkLst>
        </pc:spChg>
        <pc:grpChg chg="del">
          <ac:chgData name="Atifa Amini" userId="cc2251fc-5054-49d0-a310-c7af879023f5" providerId="ADAL" clId="{28B1934F-A2FE-44C0-8807-3D1007A749B0}" dt="2020-06-09T07:16:51.191" v="5" actId="478"/>
          <ac:grpSpMkLst>
            <pc:docMk/>
            <pc:sldMk cId="4109944685" sldId="385"/>
            <ac:grpSpMk id="29" creationId="{76BC729C-E7E0-4871-926B-F23DED9F0901}"/>
          </ac:grpSpMkLst>
        </pc:grp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2" creationId="{641969BC-FD11-41AB-84F9-88C652BA0340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24" creationId="{B536AAD8-EF33-4189-93EF-7C7D2F8EB00F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70" creationId="{B93D45DF-FE73-43E1-AEC2-AF9B42CA11B1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71" creationId="{169D8823-6645-4909-BA8F-617663B92711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72" creationId="{BA580301-A304-481C-893C-ED27FE79CE07}"/>
          </ac:graphicFrameMkLst>
        </pc:graphicFrameChg>
        <pc:graphicFrameChg chg="del">
          <ac:chgData name="Atifa Amini" userId="cc2251fc-5054-49d0-a310-c7af879023f5" providerId="ADAL" clId="{28B1934F-A2FE-44C0-8807-3D1007A749B0}" dt="2020-06-09T07:16:51.191" v="5" actId="478"/>
          <ac:graphicFrameMkLst>
            <pc:docMk/>
            <pc:sldMk cId="4109944685" sldId="385"/>
            <ac:graphicFrameMk id="73" creationId="{F9E4470B-9532-4D98-9C57-72F0AE2A1D2F}"/>
          </ac:graphicFrameMkLst>
        </pc:graphicFrameChg>
        <pc:picChg chg="del">
          <ac:chgData name="Atifa Amini" userId="cc2251fc-5054-49d0-a310-c7af879023f5" providerId="ADAL" clId="{28B1934F-A2FE-44C0-8807-3D1007A749B0}" dt="2020-06-09T07:16:51.191" v="5" actId="478"/>
          <ac:picMkLst>
            <pc:docMk/>
            <pc:sldMk cId="4109944685" sldId="385"/>
            <ac:picMk id="75" creationId="{EA1203CB-ED5C-4795-B1B5-A4F0908EC238}"/>
          </ac:picMkLst>
        </pc:picChg>
      </pc:sldChg>
      <pc:sldChg chg="add del">
        <pc:chgData name="Atifa Amini" userId="cc2251fc-5054-49d0-a310-c7af879023f5" providerId="ADAL" clId="{28B1934F-A2FE-44C0-8807-3D1007A749B0}" dt="2020-06-09T07:18:16.823" v="31" actId="47"/>
        <pc:sldMkLst>
          <pc:docMk/>
          <pc:sldMk cId="3286739524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B4725B96-DAE6-4840-AF22-713B94780380}"/>
              </a:ext>
            </a:extLst>
          </p:cNvPr>
          <p:cNvSpPr txBox="1"/>
          <p:nvPr/>
        </p:nvSpPr>
        <p:spPr>
          <a:xfrm>
            <a:off x="340057" y="1051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6DDA592-F735-4867-ABE5-851189A3BB15}"/>
              </a:ext>
            </a:extLst>
          </p:cNvPr>
          <p:cNvSpPr txBox="1"/>
          <p:nvPr/>
        </p:nvSpPr>
        <p:spPr>
          <a:xfrm>
            <a:off x="340057" y="1483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45C655-315C-4000-839E-57B25FF00142}"/>
              </a:ext>
            </a:extLst>
          </p:cNvPr>
          <p:cNvSpPr txBox="1"/>
          <p:nvPr/>
        </p:nvSpPr>
        <p:spPr>
          <a:xfrm>
            <a:off x="1564057" y="1051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9ED610-7638-449F-AC5C-ECA531A275BC}"/>
              </a:ext>
            </a:extLst>
          </p:cNvPr>
          <p:cNvSpPr txBox="1"/>
          <p:nvPr/>
        </p:nvSpPr>
        <p:spPr>
          <a:xfrm>
            <a:off x="1564057" y="1483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F1C946-7705-4C64-8C3B-B2551881EC34}"/>
              </a:ext>
            </a:extLst>
          </p:cNvPr>
          <p:cNvSpPr txBox="1"/>
          <p:nvPr/>
        </p:nvSpPr>
        <p:spPr>
          <a:xfrm>
            <a:off x="2788057" y="1051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B3862A8-5E71-40FE-90D6-5DC13777D122}"/>
              </a:ext>
            </a:extLst>
          </p:cNvPr>
          <p:cNvSpPr txBox="1"/>
          <p:nvPr/>
        </p:nvSpPr>
        <p:spPr>
          <a:xfrm>
            <a:off x="2788057" y="1483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330288-ECE5-406F-AB93-AA1A4DCC5D43}"/>
              </a:ext>
            </a:extLst>
          </p:cNvPr>
          <p:cNvSpPr txBox="1"/>
          <p:nvPr/>
        </p:nvSpPr>
        <p:spPr>
          <a:xfrm>
            <a:off x="4012057" y="1051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C482B8-81DA-4DC7-9BBA-F7C7C62CF22F}"/>
              </a:ext>
            </a:extLst>
          </p:cNvPr>
          <p:cNvSpPr txBox="1"/>
          <p:nvPr/>
        </p:nvSpPr>
        <p:spPr>
          <a:xfrm>
            <a:off x="4012057" y="1483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C07C562-6A5C-4826-B678-FDE17CA3FAF5}"/>
              </a:ext>
            </a:extLst>
          </p:cNvPr>
          <p:cNvSpPr txBox="1"/>
          <p:nvPr/>
        </p:nvSpPr>
        <p:spPr>
          <a:xfrm>
            <a:off x="5236057" y="1051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E04CD4E-1E72-4E00-A6DE-4B8D6C97A74A}"/>
              </a:ext>
            </a:extLst>
          </p:cNvPr>
          <p:cNvSpPr txBox="1"/>
          <p:nvPr/>
        </p:nvSpPr>
        <p:spPr>
          <a:xfrm>
            <a:off x="5236057" y="1483394"/>
            <a:ext cx="1224000" cy="43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39ABBC5-DBA1-4B01-9B8F-D9DA8820CB3A}"/>
              </a:ext>
            </a:extLst>
          </p:cNvPr>
          <p:cNvSpPr txBox="1"/>
          <p:nvPr/>
        </p:nvSpPr>
        <p:spPr>
          <a:xfrm>
            <a:off x="245926" y="7667877"/>
            <a:ext cx="6356579" cy="148957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CD8570-2A89-40BB-8D62-5AE3073015C2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http://schemas.microsoft.com/office/2006/metadata/properties"/>
    <ds:schemaRef ds:uri="86144f90-c7b6-48d0-aae5-f5e9e48cc3df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Creating Word Families Worksheet</dc:title>
  <dc:creator>Sian Stebbings</dc:creator>
  <cp:lastModifiedBy>Atifa Amini</cp:lastModifiedBy>
  <cp:revision>16</cp:revision>
  <dcterms:created xsi:type="dcterms:W3CDTF">2018-10-23T11:51:23Z</dcterms:created>
  <dcterms:modified xsi:type="dcterms:W3CDTF">2020-06-09T07:18:22Z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