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385" r:id="rId5"/>
    <p:sldId id="388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00B2CE"/>
    <a:srgbClr val="F6B1AE"/>
    <a:srgbClr val="706F6F"/>
    <a:srgbClr val="FF9300"/>
    <a:srgbClr val="595959"/>
    <a:srgbClr val="FF0000"/>
    <a:srgbClr val="FF9933"/>
    <a:srgbClr val="6699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36" autoAdjust="0"/>
    <p:restoredTop sz="94660"/>
  </p:normalViewPr>
  <p:slideViewPr>
    <p:cSldViewPr snapToGrid="0">
      <p:cViewPr>
        <p:scale>
          <a:sx n="50" d="100"/>
          <a:sy n="50" d="100"/>
        </p:scale>
        <p:origin x="239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932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953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5017635-E145-4D8C-B885-8C286FAAD362}"/>
              </a:ext>
            </a:extLst>
          </p:cNvPr>
          <p:cNvSpPr txBox="1"/>
          <p:nvPr/>
        </p:nvSpPr>
        <p:spPr>
          <a:xfrm>
            <a:off x="3429000" y="471268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lIns="72000" tIns="72000" rIns="72000" bIns="72000" rtlCol="0">
            <a:noAutofit/>
          </a:bodyPr>
          <a:lstStyle/>
          <a:p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973FE2F-17FE-445A-8723-0DE556AF2A63}"/>
              </a:ext>
            </a:extLst>
          </p:cNvPr>
          <p:cNvSpPr txBox="1"/>
          <p:nvPr/>
        </p:nvSpPr>
        <p:spPr>
          <a:xfrm>
            <a:off x="3429000" y="3398068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lIns="72000" tIns="72000" rIns="72000" bIns="72000" rtlCol="0">
            <a:noAutofit/>
          </a:bodyPr>
          <a:lstStyle/>
          <a:p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D44E2D3-6392-41E1-AA25-8E44C0E36E89}"/>
              </a:ext>
            </a:extLst>
          </p:cNvPr>
          <p:cNvSpPr txBox="1"/>
          <p:nvPr/>
        </p:nvSpPr>
        <p:spPr>
          <a:xfrm>
            <a:off x="3429000" y="6324868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lIns="72000" tIns="72000" rIns="72000" bIns="72000" rtlCol="0">
            <a:noAutofit/>
          </a:bodyPr>
          <a:lstStyle/>
          <a:p>
            <a:endParaRPr lang="en-GB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944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>
            <a:extLst>
              <a:ext uri="{FF2B5EF4-FFF2-40B4-BE49-F238E27FC236}">
                <a16:creationId xmlns:a16="http://schemas.microsoft.com/office/drawing/2014/main" id="{FB176C51-5C0E-4B0B-9B57-AA9FBBB7294C}"/>
              </a:ext>
            </a:extLst>
          </p:cNvPr>
          <p:cNvSpPr txBox="1"/>
          <p:nvPr/>
        </p:nvSpPr>
        <p:spPr>
          <a:xfrm>
            <a:off x="3429000" y="471268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lIns="72000" tIns="72000" rIns="72000" bIns="72000" rtlCol="0">
            <a:noAutofit/>
          </a:bodyPr>
          <a:lstStyle/>
          <a:p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1C0B697-8A9C-4F6C-A14A-C7528AFF8315}"/>
              </a:ext>
            </a:extLst>
          </p:cNvPr>
          <p:cNvSpPr txBox="1"/>
          <p:nvPr/>
        </p:nvSpPr>
        <p:spPr>
          <a:xfrm>
            <a:off x="3429000" y="3398068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lIns="72000" tIns="72000" rIns="72000" bIns="72000" rtlCol="0">
            <a:noAutofit/>
          </a:bodyPr>
          <a:lstStyle/>
          <a:p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FE667706-C423-4709-8124-66A72C27F8F2}"/>
              </a:ext>
            </a:extLst>
          </p:cNvPr>
          <p:cNvSpPr txBox="1"/>
          <p:nvPr/>
        </p:nvSpPr>
        <p:spPr>
          <a:xfrm>
            <a:off x="3429000" y="6324868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lIns="72000" tIns="72000" rIns="72000" bIns="72000" rtlCol="0">
            <a:noAutofit/>
          </a:bodyPr>
          <a:lstStyle/>
          <a:p>
            <a:endParaRPr lang="en-GB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1298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www.w3.org/XML/1998/namespace"/>
    <ds:schemaRef ds:uri="http://schemas.microsoft.com/office/2006/documentManagement/types"/>
    <ds:schemaRef ds:uri="5c7a0828-c5e4-45f8-a074-18a8fdc88ec6"/>
    <ds:schemaRef ds:uri="http://schemas.microsoft.com/office/infopath/2007/PartnerControls"/>
    <ds:schemaRef ds:uri="http://purl.org/dc/elements/1.1/"/>
    <ds:schemaRef ds:uri="http://schemas.microsoft.com/office/2006/metadata/properties"/>
    <ds:schemaRef ds:uri="86144f90-c7b6-48d0-aae5-f5e9e48cc3df"/>
    <ds:schemaRef ds:uri="http://purl.org/dc/terms/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9C5DC0C-FE15-432A-B7AF-8FB89E85C6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12005</TotalTime>
  <Words>2</Words>
  <Application>Microsoft Office PowerPoint</Application>
  <PresentationFormat>A4 Paper (210x297 mm)</PresentationFormat>
  <Paragraphs>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Statements Interactive Prior Learning</dc:title>
  <dc:creator>Sian Stebbings</dc:creator>
  <cp:lastModifiedBy>Vanessa White</cp:lastModifiedBy>
  <cp:revision>53</cp:revision>
  <dcterms:created xsi:type="dcterms:W3CDTF">2018-10-23T11:51:23Z</dcterms:created>
  <dcterms:modified xsi:type="dcterms:W3CDTF">2020-12-18T11:40:48Z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3072">
    <vt:lpwstr>264</vt:lpwstr>
  </property>
</Properties>
</file>