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99FF"/>
    <a:srgbClr val="F1CFED"/>
    <a:srgbClr val="C642B6"/>
    <a:srgbClr val="FF0000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A5D04-8739-4CF9-ACE6-07F5D811F589}" v="29" dt="2020-04-13T16:01:25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1" autoAdjust="0"/>
    <p:restoredTop sz="94569"/>
  </p:normalViewPr>
  <p:slideViewPr>
    <p:cSldViewPr snapToGrid="0">
      <p:cViewPr>
        <p:scale>
          <a:sx n="75" d="100"/>
          <a:sy n="75" d="100"/>
        </p:scale>
        <p:origin x="25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F65D244B-92EA-414D-B61E-DAD90B9FBA22}"/>
    <pc:docChg chg="addSld delSld modSld">
      <pc:chgData name="Rachael Green" userId="89c6f63e-7657-4ad0-8dd4-6f0c32cf62df" providerId="ADAL" clId="{F65D244B-92EA-414D-B61E-DAD90B9FBA22}" dt="2020-04-13T16:01:41.976" v="197" actId="47"/>
      <pc:docMkLst>
        <pc:docMk/>
      </pc:docMkLst>
      <pc:sldChg chg="addSp delSp modSp mod setBg">
        <pc:chgData name="Rachael Green" userId="89c6f63e-7657-4ad0-8dd4-6f0c32cf62df" providerId="ADAL" clId="{F65D244B-92EA-414D-B61E-DAD90B9FBA22}" dt="2020-04-13T16:01:33.847" v="196" actId="1035"/>
        <pc:sldMkLst>
          <pc:docMk/>
          <pc:sldMk cId="1573803645" sldId="386"/>
        </pc:sldMkLst>
        <pc:spChg chg="add mod">
          <ac:chgData name="Rachael Green" userId="89c6f63e-7657-4ad0-8dd4-6f0c32cf62df" providerId="ADAL" clId="{F65D244B-92EA-414D-B61E-DAD90B9FBA22}" dt="2020-04-13T15:58:11.416" v="142" actId="1037"/>
          <ac:spMkLst>
            <pc:docMk/>
            <pc:sldMk cId="1573803645" sldId="386"/>
            <ac:spMk id="5" creationId="{C705865F-507B-4BFC-A19F-CC3112CF0CD3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47" creationId="{B900A1A4-CC7D-4E6A-8816-F9004B036C9D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48" creationId="{49B54CE7-7668-41AE-A77C-5B8AEAB10868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49" creationId="{CDD291FA-B688-4854-A5D5-09EC25B2BF24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50" creationId="{F07E74FD-2C0D-4706-98BC-3EC90BEC636C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67" creationId="{D98C80AD-20E5-4466-9918-5534795302D5}"/>
          </ac:spMkLst>
        </pc:spChg>
        <pc:spChg chg="add mod">
          <ac:chgData name="Rachael Green" userId="89c6f63e-7657-4ad0-8dd4-6f0c32cf62df" providerId="ADAL" clId="{F65D244B-92EA-414D-B61E-DAD90B9FBA22}" dt="2020-04-13T15:56:05.885" v="78" actId="1035"/>
          <ac:spMkLst>
            <pc:docMk/>
            <pc:sldMk cId="1573803645" sldId="386"/>
            <ac:spMk id="68" creationId="{B65E0D4C-AEDD-455B-BABF-F5EABCDE3A77}"/>
          </ac:spMkLst>
        </pc:spChg>
        <pc:spChg chg="add mod">
          <ac:chgData name="Rachael Green" userId="89c6f63e-7657-4ad0-8dd4-6f0c32cf62df" providerId="ADAL" clId="{F65D244B-92EA-414D-B61E-DAD90B9FBA22}" dt="2020-04-13T15:59:25.763" v="155" actId="207"/>
          <ac:spMkLst>
            <pc:docMk/>
            <pc:sldMk cId="1573803645" sldId="386"/>
            <ac:spMk id="69" creationId="{72D5F9A5-74C8-4C81-89CF-2FCAF0132B2B}"/>
          </ac:spMkLst>
        </pc:spChg>
        <pc:spChg chg="add mod">
          <ac:chgData name="Rachael Green" userId="89c6f63e-7657-4ad0-8dd4-6f0c32cf62df" providerId="ADAL" clId="{F65D244B-92EA-414D-B61E-DAD90B9FBA22}" dt="2020-04-13T15:58:02.260" v="140" actId="14100"/>
          <ac:spMkLst>
            <pc:docMk/>
            <pc:sldMk cId="1573803645" sldId="386"/>
            <ac:spMk id="70" creationId="{0D8AEE7D-C7D1-48B6-9D1F-3535C7BDC099}"/>
          </ac:spMkLst>
        </pc:spChg>
        <pc:spChg chg="add mod">
          <ac:chgData name="Rachael Green" userId="89c6f63e-7657-4ad0-8dd4-6f0c32cf62df" providerId="ADAL" clId="{F65D244B-92EA-414D-B61E-DAD90B9FBA22}" dt="2020-04-13T15:59:18.989" v="154" actId="207"/>
          <ac:spMkLst>
            <pc:docMk/>
            <pc:sldMk cId="1573803645" sldId="386"/>
            <ac:spMk id="71" creationId="{4667F148-77ED-4DB9-93FA-B25AE59DCBED}"/>
          </ac:spMkLst>
        </pc:spChg>
        <pc:spChg chg="add mod">
          <ac:chgData name="Rachael Green" userId="89c6f63e-7657-4ad0-8dd4-6f0c32cf62df" providerId="ADAL" clId="{F65D244B-92EA-414D-B61E-DAD90B9FBA22}" dt="2020-04-13T15:59:54.630" v="166" actId="12788"/>
          <ac:spMkLst>
            <pc:docMk/>
            <pc:sldMk cId="1573803645" sldId="386"/>
            <ac:spMk id="72" creationId="{379FA5D5-84C9-4BBF-A945-61A59DEB9AAA}"/>
          </ac:spMkLst>
        </pc:spChg>
        <pc:spChg chg="add mod">
          <ac:chgData name="Rachael Green" userId="89c6f63e-7657-4ad0-8dd4-6f0c32cf62df" providerId="ADAL" clId="{F65D244B-92EA-414D-B61E-DAD90B9FBA22}" dt="2020-04-13T16:00:02.645" v="169" actId="1037"/>
          <ac:spMkLst>
            <pc:docMk/>
            <pc:sldMk cId="1573803645" sldId="386"/>
            <ac:spMk id="73" creationId="{B6B4B4F4-414A-4DF0-B6EA-3813729196AA}"/>
          </ac:spMkLst>
        </pc:spChg>
        <pc:spChg chg="add mod">
          <ac:chgData name="Rachael Green" userId="89c6f63e-7657-4ad0-8dd4-6f0c32cf62df" providerId="ADAL" clId="{F65D244B-92EA-414D-B61E-DAD90B9FBA22}" dt="2020-04-13T16:01:33.847" v="196" actId="1035"/>
          <ac:spMkLst>
            <pc:docMk/>
            <pc:sldMk cId="1573803645" sldId="386"/>
            <ac:spMk id="74" creationId="{1F18178F-5828-41A8-9581-315451A302F5}"/>
          </ac:spMkLst>
        </pc:spChg>
        <pc:spChg chg="add mod">
          <ac:chgData name="Rachael Green" userId="89c6f63e-7657-4ad0-8dd4-6f0c32cf62df" providerId="ADAL" clId="{F65D244B-92EA-414D-B61E-DAD90B9FBA22}" dt="2020-04-13T16:01:33.847" v="196" actId="1035"/>
          <ac:spMkLst>
            <pc:docMk/>
            <pc:sldMk cId="1573803645" sldId="386"/>
            <ac:spMk id="75" creationId="{8FBD076A-C6C3-4A1E-972F-0DC339B3BA22}"/>
          </ac:spMkLst>
        </pc:spChg>
        <pc:spChg chg="add mod">
          <ac:chgData name="Rachael Green" userId="89c6f63e-7657-4ad0-8dd4-6f0c32cf62df" providerId="ADAL" clId="{F65D244B-92EA-414D-B61E-DAD90B9FBA22}" dt="2020-04-13T16:01:33.847" v="196" actId="1035"/>
          <ac:spMkLst>
            <pc:docMk/>
            <pc:sldMk cId="1573803645" sldId="386"/>
            <ac:spMk id="76" creationId="{B6F229C6-FC7D-4325-BEFE-D91D591570B9}"/>
          </ac:spMkLst>
        </pc:spChg>
        <pc:spChg chg="add mod">
          <ac:chgData name="Rachael Green" userId="89c6f63e-7657-4ad0-8dd4-6f0c32cf62df" providerId="ADAL" clId="{F65D244B-92EA-414D-B61E-DAD90B9FBA22}" dt="2020-04-13T16:01:33.847" v="196" actId="1035"/>
          <ac:spMkLst>
            <pc:docMk/>
            <pc:sldMk cId="1573803645" sldId="386"/>
            <ac:spMk id="77" creationId="{22A1E805-46D0-47C6-86D2-29F84F18A46E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12" creationId="{63BC6FB4-81A3-4378-B9BC-9349DDE66A9B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33" creationId="{F0A0F99B-5BA4-4A86-92AC-8829AA25CE0C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38" creationId="{68B85A26-6F42-4825-A092-0694D71A15FF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39" creationId="{CB02178F-B8DD-4C39-837E-227B35C63017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0" creationId="{B3BEFD1A-5359-4AAA-B87B-FE98B7EA7FFE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1" creationId="{09A13D78-C152-42BC-AB91-0C5017E002D1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2" creationId="{04A27E35-9F51-47BD-A39B-21D7FA7C58DD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3" creationId="{25863DF5-2ABF-4401-866C-2E56CE013D97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6" creationId="{5C8ACF7E-754C-40EA-8322-3F5B77EFF7C7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47" creationId="{E44AA55A-C06F-4C8F-B0D3-C0AE344E81E1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53" creationId="{5687B67F-9B58-4A98-AE89-AB88CCC76835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54" creationId="{1A00D6B9-BC2F-4A5C-8A48-678B165E6954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55" creationId="{7A3263FC-8519-4E31-AB15-2BCA22DDB418}"/>
          </ac:spMkLst>
        </pc:spChg>
        <pc:spChg chg="del">
          <ac:chgData name="Rachael Green" userId="89c6f63e-7657-4ad0-8dd4-6f0c32cf62df" providerId="ADAL" clId="{F65D244B-92EA-414D-B61E-DAD90B9FBA22}" dt="2020-04-13T15:54:00.919" v="1" actId="478"/>
          <ac:spMkLst>
            <pc:docMk/>
            <pc:sldMk cId="1573803645" sldId="386"/>
            <ac:spMk id="156" creationId="{E81182D8-4B1B-43F3-8E86-AE7F75608F60}"/>
          </ac:spMkLst>
        </pc:spChg>
        <pc:grpChg chg="del">
          <ac:chgData name="Rachael Green" userId="89c6f63e-7657-4ad0-8dd4-6f0c32cf62df" providerId="ADAL" clId="{F65D244B-92EA-414D-B61E-DAD90B9FBA22}" dt="2020-04-13T15:54:00.919" v="1" actId="478"/>
          <ac:grpSpMkLst>
            <pc:docMk/>
            <pc:sldMk cId="1573803645" sldId="386"/>
            <ac:grpSpMk id="2" creationId="{8D5142DC-C4D2-4452-B888-0D6F64329276}"/>
          </ac:grpSpMkLst>
        </pc:grpChg>
        <pc:grpChg chg="del">
          <ac:chgData name="Rachael Green" userId="89c6f63e-7657-4ad0-8dd4-6f0c32cf62df" providerId="ADAL" clId="{F65D244B-92EA-414D-B61E-DAD90B9FBA22}" dt="2020-04-13T15:54:00.919" v="1" actId="478"/>
          <ac:grpSpMkLst>
            <pc:docMk/>
            <pc:sldMk cId="1573803645" sldId="386"/>
            <ac:grpSpMk id="3" creationId="{92452CC9-405A-48E6-A40F-773FB1D0EBA3}"/>
          </ac:grpSpMkLst>
        </pc:grpChg>
        <pc:grpChg chg="del">
          <ac:chgData name="Rachael Green" userId="89c6f63e-7657-4ad0-8dd4-6f0c32cf62df" providerId="ADAL" clId="{F65D244B-92EA-414D-B61E-DAD90B9FBA22}" dt="2020-04-13T15:54:00.919" v="1" actId="478"/>
          <ac:grpSpMkLst>
            <pc:docMk/>
            <pc:sldMk cId="1573803645" sldId="386"/>
            <ac:grpSpMk id="10" creationId="{31E92D55-0204-4ACD-91F6-17E18039A0CA}"/>
          </ac:grpSpMkLst>
        </pc:grpChg>
        <pc:grpChg chg="del">
          <ac:chgData name="Rachael Green" userId="89c6f63e-7657-4ad0-8dd4-6f0c32cf62df" providerId="ADAL" clId="{F65D244B-92EA-414D-B61E-DAD90B9FBA22}" dt="2020-04-13T15:54:00.919" v="1" actId="478"/>
          <ac:grpSpMkLst>
            <pc:docMk/>
            <pc:sldMk cId="1573803645" sldId="386"/>
            <ac:grpSpMk id="62" creationId="{840D1249-7E88-4C53-95E8-84E93978C7E4}"/>
          </ac:grpSpMkLst>
        </pc:grpChg>
        <pc:grpChg chg="del">
          <ac:chgData name="Rachael Green" userId="89c6f63e-7657-4ad0-8dd4-6f0c32cf62df" providerId="ADAL" clId="{F65D244B-92EA-414D-B61E-DAD90B9FBA22}" dt="2020-04-13T15:54:00.919" v="1" actId="478"/>
          <ac:grpSpMkLst>
            <pc:docMk/>
            <pc:sldMk cId="1573803645" sldId="386"/>
            <ac:grpSpMk id="189" creationId="{F9F7EB2F-8C64-4906-93DB-7F7838BA424D}"/>
          </ac:grpSpMkLst>
        </pc:grpChg>
        <pc:graphicFrameChg chg="del">
          <ac:chgData name="Rachael Green" userId="89c6f63e-7657-4ad0-8dd4-6f0c32cf62df" providerId="ADAL" clId="{F65D244B-92EA-414D-B61E-DAD90B9FBA22}" dt="2020-04-13T15:54:00.919" v="1" actId="478"/>
          <ac:graphicFrameMkLst>
            <pc:docMk/>
            <pc:sldMk cId="1573803645" sldId="386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F65D244B-92EA-414D-B61E-DAD90B9FBA22}" dt="2020-04-13T15:54:00.919" v="1" actId="478"/>
          <ac:graphicFrameMkLst>
            <pc:docMk/>
            <pc:sldMk cId="1573803645" sldId="386"/>
            <ac:graphicFrameMk id="87" creationId="{13890F03-1FBF-4B17-BEE2-8FEA580C7802}"/>
          </ac:graphicFrameMkLst>
        </pc:graphicFrameChg>
        <pc:graphicFrameChg chg="del">
          <ac:chgData name="Rachael Green" userId="89c6f63e-7657-4ad0-8dd4-6f0c32cf62df" providerId="ADAL" clId="{F65D244B-92EA-414D-B61E-DAD90B9FBA22}" dt="2020-04-13T15:54:00.919" v="1" actId="478"/>
          <ac:graphicFrameMkLst>
            <pc:docMk/>
            <pc:sldMk cId="1573803645" sldId="386"/>
            <ac:graphicFrameMk id="107" creationId="{B394D28E-99D7-4532-B620-C3610F67B08C}"/>
          </ac:graphicFrameMkLst>
        </pc:graphicFrameChg>
        <pc:graphicFrameChg chg="del">
          <ac:chgData name="Rachael Green" userId="89c6f63e-7657-4ad0-8dd4-6f0c32cf62df" providerId="ADAL" clId="{F65D244B-92EA-414D-B61E-DAD90B9FBA22}" dt="2020-04-13T15:54:00.919" v="1" actId="478"/>
          <ac:graphicFrameMkLst>
            <pc:docMk/>
            <pc:sldMk cId="1573803645" sldId="386"/>
            <ac:graphicFrameMk id="185" creationId="{71CDAA80-2D85-40D9-8450-1C9425E3FA6D}"/>
          </ac:graphicFrameMkLst>
        </pc:graphicFrameChg>
      </pc:sldChg>
      <pc:sldChg chg="modSp add del mod">
        <pc:chgData name="Rachael Green" userId="89c6f63e-7657-4ad0-8dd4-6f0c32cf62df" providerId="ADAL" clId="{F65D244B-92EA-414D-B61E-DAD90B9FBA22}" dt="2020-04-13T16:01:41.976" v="197" actId="47"/>
        <pc:sldMkLst>
          <pc:docMk/>
          <pc:sldMk cId="3413509896" sldId="387"/>
        </pc:sldMkLst>
        <pc:graphicFrameChg chg="modGraphic">
          <ac:chgData name="Rachael Green" userId="89c6f63e-7657-4ad0-8dd4-6f0c32cf62df" providerId="ADAL" clId="{F65D244B-92EA-414D-B61E-DAD90B9FBA22}" dt="2020-04-13T15:56:25.589" v="124" actId="20577"/>
          <ac:graphicFrameMkLst>
            <pc:docMk/>
            <pc:sldMk cId="3413509896" sldId="387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05865F-507B-4BFC-A19F-CC3112CF0CD3}"/>
              </a:ext>
            </a:extLst>
          </p:cNvPr>
          <p:cNvSpPr txBox="1"/>
          <p:nvPr/>
        </p:nvSpPr>
        <p:spPr>
          <a:xfrm>
            <a:off x="1554480" y="1188720"/>
            <a:ext cx="432000" cy="43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5E0D4C-AEDD-455B-BABF-F5EABCDE3A77}"/>
              </a:ext>
            </a:extLst>
          </p:cNvPr>
          <p:cNvSpPr txBox="1"/>
          <p:nvPr/>
        </p:nvSpPr>
        <p:spPr>
          <a:xfrm>
            <a:off x="238125" y="3758565"/>
            <a:ext cx="13335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2D5F9A5-74C8-4C81-89CF-2FCAF0132B2B}"/>
              </a:ext>
            </a:extLst>
          </p:cNvPr>
          <p:cNvSpPr txBox="1"/>
          <p:nvPr/>
        </p:nvSpPr>
        <p:spPr>
          <a:xfrm>
            <a:off x="1312110" y="5198745"/>
            <a:ext cx="1015200" cy="100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8AEE7D-C7D1-48B6-9D1F-3535C7BDC099}"/>
              </a:ext>
            </a:extLst>
          </p:cNvPr>
          <p:cNvSpPr txBox="1"/>
          <p:nvPr/>
        </p:nvSpPr>
        <p:spPr>
          <a:xfrm>
            <a:off x="238124" y="8881603"/>
            <a:ext cx="1331595" cy="3960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67F148-77ED-4DB9-93FA-B25AE59DCBED}"/>
              </a:ext>
            </a:extLst>
          </p:cNvPr>
          <p:cNvSpPr txBox="1"/>
          <p:nvPr/>
        </p:nvSpPr>
        <p:spPr>
          <a:xfrm>
            <a:off x="3550920" y="2095500"/>
            <a:ext cx="3009900" cy="11963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9FA5D5-84C9-4BBF-A945-61A59DEB9AAA}"/>
              </a:ext>
            </a:extLst>
          </p:cNvPr>
          <p:cNvSpPr txBox="1"/>
          <p:nvPr/>
        </p:nvSpPr>
        <p:spPr>
          <a:xfrm>
            <a:off x="3550920" y="5010404"/>
            <a:ext cx="3009900" cy="12760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6B4B4F4-414A-4DF0-B6EA-3813729196AA}"/>
              </a:ext>
            </a:extLst>
          </p:cNvPr>
          <p:cNvSpPr txBox="1"/>
          <p:nvPr/>
        </p:nvSpPr>
        <p:spPr>
          <a:xfrm>
            <a:off x="4889205" y="7113524"/>
            <a:ext cx="3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F18178F-5828-41A8-9581-315451A302F5}"/>
              </a:ext>
            </a:extLst>
          </p:cNvPr>
          <p:cNvSpPr txBox="1"/>
          <p:nvPr/>
        </p:nvSpPr>
        <p:spPr>
          <a:xfrm>
            <a:off x="4403557" y="8907444"/>
            <a:ext cx="342000" cy="34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FBD076A-C6C3-4A1E-972F-0DC339B3BA22}"/>
              </a:ext>
            </a:extLst>
          </p:cNvPr>
          <p:cNvSpPr txBox="1"/>
          <p:nvPr/>
        </p:nvSpPr>
        <p:spPr>
          <a:xfrm>
            <a:off x="4740383" y="8907444"/>
            <a:ext cx="342000" cy="34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6F229C6-FC7D-4325-BEFE-D91D591570B9}"/>
              </a:ext>
            </a:extLst>
          </p:cNvPr>
          <p:cNvSpPr txBox="1"/>
          <p:nvPr/>
        </p:nvSpPr>
        <p:spPr>
          <a:xfrm>
            <a:off x="5077209" y="8907444"/>
            <a:ext cx="342000" cy="34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2A1E805-46D0-47C6-86D2-29F84F18A46E}"/>
              </a:ext>
            </a:extLst>
          </p:cNvPr>
          <p:cNvSpPr txBox="1"/>
          <p:nvPr/>
        </p:nvSpPr>
        <p:spPr>
          <a:xfrm>
            <a:off x="5414035" y="8907444"/>
            <a:ext cx="342000" cy="34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0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0f0ae0ff-29c4-4766-b250-c1a9bee8d430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48C5F5-4407-4730-8CD4-CB6B7D77126C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Comparing Numbers Worksheet</dc:title>
  <dc:creator>Sian Stebbings</dc:creator>
  <cp:lastModifiedBy>Rach Green</cp:lastModifiedBy>
  <cp:revision>24</cp:revision>
  <dcterms:created xsi:type="dcterms:W3CDTF">2018-03-13T10:12:31Z</dcterms:created>
  <dcterms:modified xsi:type="dcterms:W3CDTF">2020-04-13T16:01:43Z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