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2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Walker" initials="CW" lastIdx="1" clrIdx="0">
    <p:extLst>
      <p:ext uri="{19B8F6BF-5375-455C-9EA6-DF929625EA0E}">
        <p15:presenceInfo xmlns:p15="http://schemas.microsoft.com/office/powerpoint/2012/main" userId="Claire Wal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16160"/>
    <a:srgbClr val="FFFFFF"/>
    <a:srgbClr val="FF9933"/>
    <a:srgbClr val="FF0505"/>
    <a:srgbClr val="FF7C80"/>
    <a:srgbClr val="FF00FF"/>
    <a:srgbClr val="FEBB36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6BF451-D4EA-4689-B5D3-BF176FAB88D9}" v="13" dt="2020-05-28T12:06:27.7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3692" autoAdjust="0"/>
  </p:normalViewPr>
  <p:slideViewPr>
    <p:cSldViewPr snapToGrid="0">
      <p:cViewPr>
        <p:scale>
          <a:sx n="38" d="100"/>
          <a:sy n="38" d="100"/>
        </p:scale>
        <p:origin x="2716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2A6BF451-D4EA-4689-B5D3-BF176FAB88D9}"/>
    <pc:docChg chg="undo custSel addSld delSld modSld">
      <pc:chgData name="Atifa Amini" userId="cc2251fc-5054-49d0-a310-c7af879023f5" providerId="ADAL" clId="{2A6BF451-D4EA-4689-B5D3-BF176FAB88D9}" dt="2020-05-28T12:06:31.679" v="47" actId="47"/>
      <pc:docMkLst>
        <pc:docMk/>
      </pc:docMkLst>
      <pc:sldChg chg="addSp delSp modSp mod setBg">
        <pc:chgData name="Atifa Amini" userId="cc2251fc-5054-49d0-a310-c7af879023f5" providerId="ADAL" clId="{2A6BF451-D4EA-4689-B5D3-BF176FAB88D9}" dt="2020-05-28T12:06:27.777" v="46"/>
        <pc:sldMkLst>
          <pc:docMk/>
          <pc:sldMk cId="156455310" sldId="392"/>
        </pc:sldMkLst>
        <pc:spChg chg="add del mod">
          <ac:chgData name="Atifa Amini" userId="cc2251fc-5054-49d0-a310-c7af879023f5" providerId="ADAL" clId="{2A6BF451-D4EA-4689-B5D3-BF176FAB88D9}" dt="2020-05-28T12:04:53.231" v="33" actId="1076"/>
          <ac:spMkLst>
            <pc:docMk/>
            <pc:sldMk cId="156455310" sldId="392"/>
            <ac:spMk id="3" creationId="{9C927DC5-7A28-443F-9867-EACBD26D5171}"/>
          </ac:spMkLst>
        </pc:spChg>
        <pc:spChg chg="del">
          <ac:chgData name="Atifa Amini" userId="cc2251fc-5054-49d0-a310-c7af879023f5" providerId="ADAL" clId="{2A6BF451-D4EA-4689-B5D3-BF176FAB88D9}" dt="2020-05-28T12:03:10.167" v="1" actId="478"/>
          <ac:spMkLst>
            <pc:docMk/>
            <pc:sldMk cId="156455310" sldId="392"/>
            <ac:spMk id="10" creationId="{89263227-63D0-9A4A-8B8F-61760D772AEC}"/>
          </ac:spMkLst>
        </pc:spChg>
        <pc:spChg chg="add mod">
          <ac:chgData name="Atifa Amini" userId="cc2251fc-5054-49d0-a310-c7af879023f5" providerId="ADAL" clId="{2A6BF451-D4EA-4689-B5D3-BF176FAB88D9}" dt="2020-05-28T12:04:18.898" v="20" actId="1035"/>
          <ac:spMkLst>
            <pc:docMk/>
            <pc:sldMk cId="156455310" sldId="392"/>
            <ac:spMk id="35" creationId="{8E8A1E48-D1B5-444D-90A2-760927317EF2}"/>
          </ac:spMkLst>
        </pc:spChg>
        <pc:spChg chg="add mod">
          <ac:chgData name="Atifa Amini" userId="cc2251fc-5054-49d0-a310-c7af879023f5" providerId="ADAL" clId="{2A6BF451-D4EA-4689-B5D3-BF176FAB88D9}" dt="2020-05-28T12:04:22.968" v="21" actId="571"/>
          <ac:spMkLst>
            <pc:docMk/>
            <pc:sldMk cId="156455310" sldId="392"/>
            <ac:spMk id="36" creationId="{EB0EB438-E1EE-4887-B623-B4A95F89C522}"/>
          </ac:spMkLst>
        </pc:spChg>
        <pc:spChg chg="add mod">
          <ac:chgData name="Atifa Amini" userId="cc2251fc-5054-49d0-a310-c7af879023f5" providerId="ADAL" clId="{2A6BF451-D4EA-4689-B5D3-BF176FAB88D9}" dt="2020-05-28T12:04:22.968" v="21" actId="571"/>
          <ac:spMkLst>
            <pc:docMk/>
            <pc:sldMk cId="156455310" sldId="392"/>
            <ac:spMk id="37" creationId="{DCF93BD9-12CF-43A9-8846-8B26097DECAB}"/>
          </ac:spMkLst>
        </pc:spChg>
        <pc:spChg chg="add mod">
          <ac:chgData name="Atifa Amini" userId="cc2251fc-5054-49d0-a310-c7af879023f5" providerId="ADAL" clId="{2A6BF451-D4EA-4689-B5D3-BF176FAB88D9}" dt="2020-05-28T12:04:38.581" v="24" actId="1038"/>
          <ac:spMkLst>
            <pc:docMk/>
            <pc:sldMk cId="156455310" sldId="392"/>
            <ac:spMk id="38" creationId="{2C9071EB-53F6-463C-A941-DF4E384ED051}"/>
          </ac:spMkLst>
        </pc:spChg>
        <pc:spChg chg="add mod">
          <ac:chgData name="Atifa Amini" userId="cc2251fc-5054-49d0-a310-c7af879023f5" providerId="ADAL" clId="{2A6BF451-D4EA-4689-B5D3-BF176FAB88D9}" dt="2020-05-28T12:04:38.581" v="24" actId="1038"/>
          <ac:spMkLst>
            <pc:docMk/>
            <pc:sldMk cId="156455310" sldId="392"/>
            <ac:spMk id="45" creationId="{DF7DB30B-FD5D-4544-81E7-DB50240E6249}"/>
          </ac:spMkLst>
        </pc:spChg>
        <pc:spChg chg="add mod">
          <ac:chgData name="Atifa Amini" userId="cc2251fc-5054-49d0-a310-c7af879023f5" providerId="ADAL" clId="{2A6BF451-D4EA-4689-B5D3-BF176FAB88D9}" dt="2020-05-28T12:04:44.577" v="27" actId="1038"/>
          <ac:spMkLst>
            <pc:docMk/>
            <pc:sldMk cId="156455310" sldId="392"/>
            <ac:spMk id="46" creationId="{A8F30428-C21E-4DA8-9197-E25F8AC01EA1}"/>
          </ac:spMkLst>
        </pc:spChg>
        <pc:spChg chg="add mod">
          <ac:chgData name="Atifa Amini" userId="cc2251fc-5054-49d0-a310-c7af879023f5" providerId="ADAL" clId="{2A6BF451-D4EA-4689-B5D3-BF176FAB88D9}" dt="2020-05-28T12:04:44.577" v="27" actId="1038"/>
          <ac:spMkLst>
            <pc:docMk/>
            <pc:sldMk cId="156455310" sldId="392"/>
            <ac:spMk id="47" creationId="{5900A55D-1CAC-487F-AFA9-82592F6EA971}"/>
          </ac:spMkLst>
        </pc:spChg>
        <pc:spChg chg="add mod">
          <ac:chgData name="Atifa Amini" userId="cc2251fc-5054-49d0-a310-c7af879023f5" providerId="ADAL" clId="{2A6BF451-D4EA-4689-B5D3-BF176FAB88D9}" dt="2020-05-28T12:05:19.065" v="44" actId="1036"/>
          <ac:spMkLst>
            <pc:docMk/>
            <pc:sldMk cId="156455310" sldId="392"/>
            <ac:spMk id="51" creationId="{20E1B629-A7F6-468C-B013-5E37EA7DB9C8}"/>
          </ac:spMkLst>
        </pc:spChg>
        <pc:spChg chg="del">
          <ac:chgData name="Atifa Amini" userId="cc2251fc-5054-49d0-a310-c7af879023f5" providerId="ADAL" clId="{2A6BF451-D4EA-4689-B5D3-BF176FAB88D9}" dt="2020-05-28T12:03:10.167" v="1" actId="478"/>
          <ac:spMkLst>
            <pc:docMk/>
            <pc:sldMk cId="156455310" sldId="392"/>
            <ac:spMk id="90" creationId="{C54B7E66-33A8-4DED-B809-F4324C1D17D8}"/>
          </ac:spMkLst>
        </pc:spChg>
        <pc:spChg chg="del">
          <ac:chgData name="Atifa Amini" userId="cc2251fc-5054-49d0-a310-c7af879023f5" providerId="ADAL" clId="{2A6BF451-D4EA-4689-B5D3-BF176FAB88D9}" dt="2020-05-28T12:03:10.167" v="1" actId="478"/>
          <ac:spMkLst>
            <pc:docMk/>
            <pc:sldMk cId="156455310" sldId="392"/>
            <ac:spMk id="94" creationId="{2423C8F6-F2A3-45E6-9541-2A9EFCCA3A27}"/>
          </ac:spMkLst>
        </pc:spChg>
        <pc:spChg chg="del">
          <ac:chgData name="Atifa Amini" userId="cc2251fc-5054-49d0-a310-c7af879023f5" providerId="ADAL" clId="{2A6BF451-D4EA-4689-B5D3-BF176FAB88D9}" dt="2020-05-28T12:03:10.167" v="1" actId="478"/>
          <ac:spMkLst>
            <pc:docMk/>
            <pc:sldMk cId="156455310" sldId="392"/>
            <ac:spMk id="114" creationId="{0FF41C87-6EC0-4392-BF94-C4B9E8126D1B}"/>
          </ac:spMkLst>
        </pc:spChg>
        <pc:grpChg chg="del">
          <ac:chgData name="Atifa Amini" userId="cc2251fc-5054-49d0-a310-c7af879023f5" providerId="ADAL" clId="{2A6BF451-D4EA-4689-B5D3-BF176FAB88D9}" dt="2020-05-28T12:03:10.167" v="1" actId="478"/>
          <ac:grpSpMkLst>
            <pc:docMk/>
            <pc:sldMk cId="156455310" sldId="392"/>
            <ac:grpSpMk id="39" creationId="{E15A22E7-8746-456C-8497-ED5FB7AD4D3F}"/>
          </ac:grpSpMkLst>
        </pc:grp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2" creationId="{8F8C7422-18F9-4B6D-85BC-42B3C5DD4C07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48" creationId="{3D455586-DAC1-AA4C-99CD-C6A781477AB9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49" creationId="{0FA2C126-E0CF-6C4F-8F82-55D858009E2F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50" creationId="{2511AACF-DAAB-7447-B0E5-9598ACFDC658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53" creationId="{106E9F40-CCED-49D0-A521-D445DA16FCF3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55" creationId="{2186606F-99B6-4C08-B1D7-63F9BFB4A2EF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61" creationId="{7B9B2667-4FFF-499F-9A2A-668067E65B23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77" creationId="{B2E7C56F-6880-40A3-882B-34CC5CE06528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78" creationId="{822F5B9E-5002-4418-A987-D73EBAF9B845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85" creationId="{4035E054-DABF-471B-AE3F-FBD36F4BAEF9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87" creationId="{C0305DD6-D853-4E56-BFB5-4223FA701FD7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88" creationId="{858E2BCB-1D1A-4C49-8E91-E86156D1576A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89" creationId="{34B16124-9103-4555-8EA7-641E21ED7242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98" creationId="{4D25A472-322D-4CEA-B272-0D784D5791C8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99" creationId="{ADF25447-8674-4639-B471-7099EEFBAA66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100" creationId="{60312458-DECA-43C5-8C31-FAB20A3182B5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101" creationId="{300EA2F4-D99C-49DE-A349-ED28F9496706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102" creationId="{D7D70223-663F-4334-ABCE-FBC9BC8F1F9A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103" creationId="{0075182A-9AE0-4383-A033-5A7B4660BD56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110" creationId="{DCB973AA-E022-4667-980F-8FBE046B3D38}"/>
          </ac:graphicFrameMkLst>
        </pc:graphicFrameChg>
        <pc:graphicFrameChg chg="del">
          <ac:chgData name="Atifa Amini" userId="cc2251fc-5054-49d0-a310-c7af879023f5" providerId="ADAL" clId="{2A6BF451-D4EA-4689-B5D3-BF176FAB88D9}" dt="2020-05-28T12:03:10.167" v="1" actId="478"/>
          <ac:graphicFrameMkLst>
            <pc:docMk/>
            <pc:sldMk cId="156455310" sldId="392"/>
            <ac:graphicFrameMk id="155" creationId="{052348AE-5632-4295-8B53-5BEF5C1066EB}"/>
          </ac:graphicFrameMkLst>
        </pc:graphicFrameChg>
        <pc:picChg chg="del">
          <ac:chgData name="Atifa Amini" userId="cc2251fc-5054-49d0-a310-c7af879023f5" providerId="ADAL" clId="{2A6BF451-D4EA-4689-B5D3-BF176FAB88D9}" dt="2020-05-28T12:03:10.167" v="1" actId="478"/>
          <ac:picMkLst>
            <pc:docMk/>
            <pc:sldMk cId="156455310" sldId="392"/>
            <ac:picMk id="109" creationId="{2C26F8F2-DFF2-4F54-8934-B4676C5BA150}"/>
          </ac:picMkLst>
        </pc:picChg>
      </pc:sldChg>
      <pc:sldChg chg="add del">
        <pc:chgData name="Atifa Amini" userId="cc2251fc-5054-49d0-a310-c7af879023f5" providerId="ADAL" clId="{2A6BF451-D4EA-4689-B5D3-BF176FAB88D9}" dt="2020-05-28T12:06:31.679" v="47" actId="47"/>
        <pc:sldMkLst>
          <pc:docMk/>
          <pc:sldMk cId="1862601077" sldId="3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7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927DC5-7A28-443F-9867-EACBD26D5171}"/>
              </a:ext>
            </a:extLst>
          </p:cNvPr>
          <p:cNvSpPr txBox="1"/>
          <p:nvPr/>
        </p:nvSpPr>
        <p:spPr>
          <a:xfrm>
            <a:off x="1643269" y="388023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2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E8A1E48-D1B5-444D-90A2-760927317EF2}"/>
              </a:ext>
            </a:extLst>
          </p:cNvPr>
          <p:cNvSpPr txBox="1"/>
          <p:nvPr/>
        </p:nvSpPr>
        <p:spPr>
          <a:xfrm>
            <a:off x="1643269" y="438116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2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B0EB438-E1EE-4887-B623-B4A95F89C522}"/>
              </a:ext>
            </a:extLst>
          </p:cNvPr>
          <p:cNvSpPr txBox="1"/>
          <p:nvPr/>
        </p:nvSpPr>
        <p:spPr>
          <a:xfrm>
            <a:off x="2533815" y="388023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2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F93BD9-12CF-43A9-8846-8B26097DECAB}"/>
              </a:ext>
            </a:extLst>
          </p:cNvPr>
          <p:cNvSpPr txBox="1"/>
          <p:nvPr/>
        </p:nvSpPr>
        <p:spPr>
          <a:xfrm>
            <a:off x="2533815" y="438116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2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9071EB-53F6-463C-A941-DF4E384ED051}"/>
              </a:ext>
            </a:extLst>
          </p:cNvPr>
          <p:cNvSpPr txBox="1"/>
          <p:nvPr/>
        </p:nvSpPr>
        <p:spPr>
          <a:xfrm>
            <a:off x="4158699" y="388023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2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F7DB30B-FD5D-4544-81E7-DB50240E6249}"/>
              </a:ext>
            </a:extLst>
          </p:cNvPr>
          <p:cNvSpPr txBox="1"/>
          <p:nvPr/>
        </p:nvSpPr>
        <p:spPr>
          <a:xfrm>
            <a:off x="4158699" y="438116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2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8F30428-C21E-4DA8-9197-E25F8AC01EA1}"/>
              </a:ext>
            </a:extLst>
          </p:cNvPr>
          <p:cNvSpPr txBox="1"/>
          <p:nvPr/>
        </p:nvSpPr>
        <p:spPr>
          <a:xfrm>
            <a:off x="5920102" y="388023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2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900A55D-1CAC-487F-AFA9-82592F6EA971}"/>
              </a:ext>
            </a:extLst>
          </p:cNvPr>
          <p:cNvSpPr txBox="1"/>
          <p:nvPr/>
        </p:nvSpPr>
        <p:spPr>
          <a:xfrm>
            <a:off x="5920102" y="438116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2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0E1B629-A7F6-468C-B013-5E37EA7DB9C8}"/>
              </a:ext>
            </a:extLst>
          </p:cNvPr>
          <p:cNvSpPr txBox="1"/>
          <p:nvPr/>
        </p:nvSpPr>
        <p:spPr>
          <a:xfrm>
            <a:off x="245086" y="8676029"/>
            <a:ext cx="6384313" cy="50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2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5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0f0ae0ff-29c4-4766-b250-c1a9bee8d430"/>
    <ds:schemaRef ds:uri="86144f90-c7b6-48d0-aae5-f5e9e48cc3df"/>
    <ds:schemaRef ds:uri="http://www.w3.org/XML/1998/namespace"/>
    <ds:schemaRef ds:uri="http://schemas.microsoft.com/sharepoint/v3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F82849A-B46B-43A9-9007-0FC9B53BC458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14107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Compare Fractions Worksheet</dc:title>
  <dc:creator>Sian Stebbings</dc:creator>
  <cp:lastModifiedBy>Atifa Amini</cp:lastModifiedBy>
  <cp:revision>44</cp:revision>
  <dcterms:created xsi:type="dcterms:W3CDTF">2018-10-23T11:51:23Z</dcterms:created>
  <dcterms:modified xsi:type="dcterms:W3CDTF">2020-05-28T12:06:43Z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512">
    <vt:lpwstr>252</vt:lpwstr>
  </property>
</Properties>
</file>