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6699FF"/>
    <a:srgbClr val="F1CFED"/>
    <a:srgbClr val="C642B6"/>
    <a:srgbClr val="FF0000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1C0F71-4F7C-4A1F-9495-BAEB05A24BE2}" v="22" dt="2020-04-16T16:13:49.8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226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35E36840-696B-4ED5-B0B4-99313507E8AF}"/>
    <pc:docChg chg="undo custSel addSld delSld modSld">
      <pc:chgData name="Rachael Green" userId="89c6f63e-7657-4ad0-8dd4-6f0c32cf62df" providerId="ADAL" clId="{35E36840-696B-4ED5-B0B4-99313507E8AF}" dt="2020-04-16T16:14:00.819" v="99" actId="47"/>
      <pc:docMkLst>
        <pc:docMk/>
      </pc:docMkLst>
      <pc:sldChg chg="addSp delSp modSp mod setBg">
        <pc:chgData name="Rachael Green" userId="89c6f63e-7657-4ad0-8dd4-6f0c32cf62df" providerId="ADAL" clId="{35E36840-696B-4ED5-B0B4-99313507E8AF}" dt="2020-04-16T16:13:57.508" v="98" actId="1036"/>
        <pc:sldMkLst>
          <pc:docMk/>
          <pc:sldMk cId="2148839821" sldId="385"/>
        </pc:sldMkLst>
        <pc:spChg chg="add mod">
          <ac:chgData name="Rachael Green" userId="89c6f63e-7657-4ad0-8dd4-6f0c32cf62df" providerId="ADAL" clId="{35E36840-696B-4ED5-B0B4-99313507E8AF}" dt="2020-04-16T16:10:39.755" v="22" actId="408"/>
          <ac:spMkLst>
            <pc:docMk/>
            <pc:sldMk cId="2148839821" sldId="385"/>
            <ac:spMk id="2" creationId="{6BE64520-B24B-4B94-B3C7-EE220C326B01}"/>
          </ac:spMkLst>
        </pc:spChg>
        <pc:spChg chg="add mod">
          <ac:chgData name="Rachael Green" userId="89c6f63e-7657-4ad0-8dd4-6f0c32cf62df" providerId="ADAL" clId="{35E36840-696B-4ED5-B0B4-99313507E8AF}" dt="2020-04-16T16:10:39.755" v="22" actId="408"/>
          <ac:spMkLst>
            <pc:docMk/>
            <pc:sldMk cId="2148839821" sldId="385"/>
            <ac:spMk id="22" creationId="{ADDEF4F2-DE56-4D7B-9BB6-27578A9D0D56}"/>
          </ac:spMkLst>
        </pc:spChg>
        <pc:spChg chg="add mod">
          <ac:chgData name="Rachael Green" userId="89c6f63e-7657-4ad0-8dd4-6f0c32cf62df" providerId="ADAL" clId="{35E36840-696B-4ED5-B0B4-99313507E8AF}" dt="2020-04-16T16:10:39.755" v="22" actId="408"/>
          <ac:spMkLst>
            <pc:docMk/>
            <pc:sldMk cId="2148839821" sldId="385"/>
            <ac:spMk id="23" creationId="{12C361A7-F156-4274-A64A-F37A74E7DC6B}"/>
          </ac:spMkLst>
        </pc:spChg>
        <pc:spChg chg="add mod">
          <ac:chgData name="Rachael Green" userId="89c6f63e-7657-4ad0-8dd4-6f0c32cf62df" providerId="ADAL" clId="{35E36840-696B-4ED5-B0B4-99313507E8AF}" dt="2020-04-16T16:10:39.755" v="22" actId="408"/>
          <ac:spMkLst>
            <pc:docMk/>
            <pc:sldMk cId="2148839821" sldId="385"/>
            <ac:spMk id="24" creationId="{CC4E3456-7357-46E0-B2C3-BAC6E0D62100}"/>
          </ac:spMkLst>
        </pc:spChg>
        <pc:spChg chg="add mod">
          <ac:chgData name="Rachael Green" userId="89c6f63e-7657-4ad0-8dd4-6f0c32cf62df" providerId="ADAL" clId="{35E36840-696B-4ED5-B0B4-99313507E8AF}" dt="2020-04-16T16:11:57.217" v="55" actId="1038"/>
          <ac:spMkLst>
            <pc:docMk/>
            <pc:sldMk cId="2148839821" sldId="385"/>
            <ac:spMk id="25" creationId="{C4DAEBB4-E5DD-4ECD-A14C-80E6318CBE19}"/>
          </ac:spMkLst>
        </pc:spChg>
        <pc:spChg chg="add mod">
          <ac:chgData name="Rachael Green" userId="89c6f63e-7657-4ad0-8dd4-6f0c32cf62df" providerId="ADAL" clId="{35E36840-696B-4ED5-B0B4-99313507E8AF}" dt="2020-04-16T16:11:57.217" v="55" actId="1038"/>
          <ac:spMkLst>
            <pc:docMk/>
            <pc:sldMk cId="2148839821" sldId="385"/>
            <ac:spMk id="26" creationId="{4BCF0C0C-1B21-484B-9226-87DB4EF43992}"/>
          </ac:spMkLst>
        </pc:spChg>
        <pc:spChg chg="add mod">
          <ac:chgData name="Rachael Green" userId="89c6f63e-7657-4ad0-8dd4-6f0c32cf62df" providerId="ADAL" clId="{35E36840-696B-4ED5-B0B4-99313507E8AF}" dt="2020-04-16T16:11:57.217" v="55" actId="1038"/>
          <ac:spMkLst>
            <pc:docMk/>
            <pc:sldMk cId="2148839821" sldId="385"/>
            <ac:spMk id="27" creationId="{5E20BDB3-3D53-4629-9E92-7E50E0835CF1}"/>
          </ac:spMkLst>
        </pc:spChg>
        <pc:spChg chg="add mod">
          <ac:chgData name="Rachael Green" userId="89c6f63e-7657-4ad0-8dd4-6f0c32cf62df" providerId="ADAL" clId="{35E36840-696B-4ED5-B0B4-99313507E8AF}" dt="2020-04-16T16:11:57.217" v="55" actId="1038"/>
          <ac:spMkLst>
            <pc:docMk/>
            <pc:sldMk cId="2148839821" sldId="385"/>
            <ac:spMk id="29" creationId="{0C0BB2BD-A758-4037-A817-6A80CEB340CE}"/>
          </ac:spMkLst>
        </pc:spChg>
        <pc:spChg chg="add mod">
          <ac:chgData name="Rachael Green" userId="89c6f63e-7657-4ad0-8dd4-6f0c32cf62df" providerId="ADAL" clId="{35E36840-696B-4ED5-B0B4-99313507E8AF}" dt="2020-04-16T16:12:16.772" v="63" actId="1037"/>
          <ac:spMkLst>
            <pc:docMk/>
            <pc:sldMk cId="2148839821" sldId="385"/>
            <ac:spMk id="31" creationId="{C1FBAE40-03C4-4666-AEA9-3D7764E0F53C}"/>
          </ac:spMkLst>
        </pc:spChg>
        <pc:spChg chg="del">
          <ac:chgData name="Rachael Green" userId="89c6f63e-7657-4ad0-8dd4-6f0c32cf62df" providerId="ADAL" clId="{35E36840-696B-4ED5-B0B4-99313507E8AF}" dt="2020-04-16T16:09:02.265" v="1" actId="478"/>
          <ac:spMkLst>
            <pc:docMk/>
            <pc:sldMk cId="2148839821" sldId="385"/>
            <ac:spMk id="33" creationId="{670C3D7B-0E56-4B03-A2A8-550E478B1805}"/>
          </ac:spMkLst>
        </pc:spChg>
        <pc:spChg chg="add mod">
          <ac:chgData name="Rachael Green" userId="89c6f63e-7657-4ad0-8dd4-6f0c32cf62df" providerId="ADAL" clId="{35E36840-696B-4ED5-B0B4-99313507E8AF}" dt="2020-04-16T16:12:55.915" v="76" actId="465"/>
          <ac:spMkLst>
            <pc:docMk/>
            <pc:sldMk cId="2148839821" sldId="385"/>
            <ac:spMk id="34" creationId="{0A090D96-46EB-45B2-AD3C-EFBA5C9155E8}"/>
          </ac:spMkLst>
        </pc:spChg>
        <pc:spChg chg="add mod">
          <ac:chgData name="Rachael Green" userId="89c6f63e-7657-4ad0-8dd4-6f0c32cf62df" providerId="ADAL" clId="{35E36840-696B-4ED5-B0B4-99313507E8AF}" dt="2020-04-16T16:12:55.915" v="76" actId="465"/>
          <ac:spMkLst>
            <pc:docMk/>
            <pc:sldMk cId="2148839821" sldId="385"/>
            <ac:spMk id="35" creationId="{5B7A445C-C5CF-4E17-8CB7-EACCD7BBE26E}"/>
          </ac:spMkLst>
        </pc:spChg>
        <pc:spChg chg="add mod">
          <ac:chgData name="Rachael Green" userId="89c6f63e-7657-4ad0-8dd4-6f0c32cf62df" providerId="ADAL" clId="{35E36840-696B-4ED5-B0B4-99313507E8AF}" dt="2020-04-16T16:12:55.915" v="76" actId="465"/>
          <ac:spMkLst>
            <pc:docMk/>
            <pc:sldMk cId="2148839821" sldId="385"/>
            <ac:spMk id="37" creationId="{71666314-CBEE-4262-890A-347126080717}"/>
          </ac:spMkLst>
        </pc:spChg>
        <pc:spChg chg="add mod">
          <ac:chgData name="Rachael Green" userId="89c6f63e-7657-4ad0-8dd4-6f0c32cf62df" providerId="ADAL" clId="{35E36840-696B-4ED5-B0B4-99313507E8AF}" dt="2020-04-16T16:13:31.976" v="90" actId="555"/>
          <ac:spMkLst>
            <pc:docMk/>
            <pc:sldMk cId="2148839821" sldId="385"/>
            <ac:spMk id="43" creationId="{FB7CA541-B5D1-4C69-BA23-D18069E0504F}"/>
          </ac:spMkLst>
        </pc:spChg>
        <pc:spChg chg="add mod">
          <ac:chgData name="Rachael Green" userId="89c6f63e-7657-4ad0-8dd4-6f0c32cf62df" providerId="ADAL" clId="{35E36840-696B-4ED5-B0B4-99313507E8AF}" dt="2020-04-16T16:13:54.336" v="96" actId="552"/>
          <ac:spMkLst>
            <pc:docMk/>
            <pc:sldMk cId="2148839821" sldId="385"/>
            <ac:spMk id="44" creationId="{35FEA9E3-95A5-4FFF-A35C-2E2C276C10C2}"/>
          </ac:spMkLst>
        </pc:spChg>
        <pc:spChg chg="add mod">
          <ac:chgData name="Rachael Green" userId="89c6f63e-7657-4ad0-8dd4-6f0c32cf62df" providerId="ADAL" clId="{35E36840-696B-4ED5-B0B4-99313507E8AF}" dt="2020-04-16T16:13:54.336" v="96" actId="552"/>
          <ac:spMkLst>
            <pc:docMk/>
            <pc:sldMk cId="2148839821" sldId="385"/>
            <ac:spMk id="45" creationId="{BD6F164B-597C-4690-A0F0-5B047D2C17F7}"/>
          </ac:spMkLst>
        </pc:spChg>
        <pc:spChg chg="add mod">
          <ac:chgData name="Rachael Green" userId="89c6f63e-7657-4ad0-8dd4-6f0c32cf62df" providerId="ADAL" clId="{35E36840-696B-4ED5-B0B4-99313507E8AF}" dt="2020-04-16T16:13:57.508" v="98" actId="1036"/>
          <ac:spMkLst>
            <pc:docMk/>
            <pc:sldMk cId="2148839821" sldId="385"/>
            <ac:spMk id="46" creationId="{F2881729-3DAD-468B-A7F6-D7A6E9FF7AE6}"/>
          </ac:spMkLst>
        </pc:spChg>
        <pc:spChg chg="del">
          <ac:chgData name="Rachael Green" userId="89c6f63e-7657-4ad0-8dd4-6f0c32cf62df" providerId="ADAL" clId="{35E36840-696B-4ED5-B0B4-99313507E8AF}" dt="2020-04-16T16:09:02.265" v="1" actId="478"/>
          <ac:spMkLst>
            <pc:docMk/>
            <pc:sldMk cId="2148839821" sldId="385"/>
            <ac:spMk id="48" creationId="{470DAA4F-6CA4-40C8-A284-409544E5BFB2}"/>
          </ac:spMkLst>
        </pc:spChg>
        <pc:grpChg chg="del">
          <ac:chgData name="Rachael Green" userId="89c6f63e-7657-4ad0-8dd4-6f0c32cf62df" providerId="ADAL" clId="{35E36840-696B-4ED5-B0B4-99313507E8AF}" dt="2020-04-16T16:09:02.265" v="1" actId="478"/>
          <ac:grpSpMkLst>
            <pc:docMk/>
            <pc:sldMk cId="2148839821" sldId="385"/>
            <ac:grpSpMk id="12" creationId="{1BD50A33-C58C-4923-AD62-4D3C1822268F}"/>
          </ac:grpSpMkLst>
        </pc:grpChg>
        <pc:grpChg chg="del">
          <ac:chgData name="Rachael Green" userId="89c6f63e-7657-4ad0-8dd4-6f0c32cf62df" providerId="ADAL" clId="{35E36840-696B-4ED5-B0B4-99313507E8AF}" dt="2020-04-16T16:09:02.265" v="1" actId="478"/>
          <ac:grpSpMkLst>
            <pc:docMk/>
            <pc:sldMk cId="2148839821" sldId="385"/>
            <ac:grpSpMk id="49" creationId="{51E65387-26BF-44A8-A623-8225B10EA4BD}"/>
          </ac:grpSpMkLst>
        </pc:grpChg>
        <pc:graphicFrameChg chg="del">
          <ac:chgData name="Rachael Green" userId="89c6f63e-7657-4ad0-8dd4-6f0c32cf62df" providerId="ADAL" clId="{35E36840-696B-4ED5-B0B4-99313507E8AF}" dt="2020-04-16T16:09:02.265" v="1" actId="478"/>
          <ac:graphicFrameMkLst>
            <pc:docMk/>
            <pc:sldMk cId="2148839821" sldId="385"/>
            <ac:graphicFrameMk id="3" creationId="{CA42E3EA-0DD0-4746-AF5C-DBEFECA3F8E9}"/>
          </ac:graphicFrameMkLst>
        </pc:graphicFrameChg>
        <pc:graphicFrameChg chg="del">
          <ac:chgData name="Rachael Green" userId="89c6f63e-7657-4ad0-8dd4-6f0c32cf62df" providerId="ADAL" clId="{35E36840-696B-4ED5-B0B4-99313507E8AF}" dt="2020-04-16T16:09:02.265" v="1" actId="478"/>
          <ac:graphicFrameMkLst>
            <pc:docMk/>
            <pc:sldMk cId="2148839821" sldId="385"/>
            <ac:graphicFrameMk id="4" creationId="{EFB3214C-05EC-4A89-B465-54E3B7BB1C57}"/>
          </ac:graphicFrameMkLst>
        </pc:graphicFrameChg>
        <pc:graphicFrameChg chg="del">
          <ac:chgData name="Rachael Green" userId="89c6f63e-7657-4ad0-8dd4-6f0c32cf62df" providerId="ADAL" clId="{35E36840-696B-4ED5-B0B4-99313507E8AF}" dt="2020-04-16T16:09:02.265" v="1" actId="478"/>
          <ac:graphicFrameMkLst>
            <pc:docMk/>
            <pc:sldMk cId="2148839821" sldId="385"/>
            <ac:graphicFrameMk id="28" creationId="{960B3AED-D420-4712-9D2D-065AE287B4CF}"/>
          </ac:graphicFrameMkLst>
        </pc:graphicFrameChg>
        <pc:graphicFrameChg chg="del">
          <ac:chgData name="Rachael Green" userId="89c6f63e-7657-4ad0-8dd4-6f0c32cf62df" providerId="ADAL" clId="{35E36840-696B-4ED5-B0B4-99313507E8AF}" dt="2020-04-16T16:09:02.265" v="1" actId="478"/>
          <ac:graphicFrameMkLst>
            <pc:docMk/>
            <pc:sldMk cId="2148839821" sldId="385"/>
            <ac:graphicFrameMk id="30" creationId="{92E8F531-90B2-4527-BAFC-934CC6C0386C}"/>
          </ac:graphicFrameMkLst>
        </pc:graphicFrameChg>
        <pc:graphicFrameChg chg="del">
          <ac:chgData name="Rachael Green" userId="89c6f63e-7657-4ad0-8dd4-6f0c32cf62df" providerId="ADAL" clId="{35E36840-696B-4ED5-B0B4-99313507E8AF}" dt="2020-04-16T16:09:02.265" v="1" actId="478"/>
          <ac:graphicFrameMkLst>
            <pc:docMk/>
            <pc:sldMk cId="2148839821" sldId="385"/>
            <ac:graphicFrameMk id="32" creationId="{14DF6E4C-8699-48F2-A3CF-75050E77B539}"/>
          </ac:graphicFrameMkLst>
        </pc:graphicFrameChg>
        <pc:graphicFrameChg chg="del">
          <ac:chgData name="Rachael Green" userId="89c6f63e-7657-4ad0-8dd4-6f0c32cf62df" providerId="ADAL" clId="{35E36840-696B-4ED5-B0B4-99313507E8AF}" dt="2020-04-16T16:09:02.265" v="1" actId="478"/>
          <ac:graphicFrameMkLst>
            <pc:docMk/>
            <pc:sldMk cId="2148839821" sldId="385"/>
            <ac:graphicFrameMk id="36" creationId="{A527AACF-88FD-412B-8BF3-882B7EFD1F5F}"/>
          </ac:graphicFrameMkLst>
        </pc:graphicFrameChg>
      </pc:sldChg>
      <pc:sldChg chg="add del">
        <pc:chgData name="Rachael Green" userId="89c6f63e-7657-4ad0-8dd4-6f0c32cf62df" providerId="ADAL" clId="{35E36840-696B-4ED5-B0B4-99313507E8AF}" dt="2020-04-16T16:14:00.819" v="99" actId="47"/>
        <pc:sldMkLst>
          <pc:docMk/>
          <pc:sldMk cId="4051125001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E64520-B24B-4B94-B3C7-EE220C326B01}"/>
              </a:ext>
            </a:extLst>
          </p:cNvPr>
          <p:cNvSpPr txBox="1"/>
          <p:nvPr/>
        </p:nvSpPr>
        <p:spPr>
          <a:xfrm>
            <a:off x="571500" y="2679700"/>
            <a:ext cx="324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DEF4F2-DE56-4D7B-9BB6-27578A9D0D56}"/>
              </a:ext>
            </a:extLst>
          </p:cNvPr>
          <p:cNvSpPr txBox="1"/>
          <p:nvPr/>
        </p:nvSpPr>
        <p:spPr>
          <a:xfrm>
            <a:off x="1346200" y="2679700"/>
            <a:ext cx="324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C361A7-F156-4274-A64A-F37A74E7DC6B}"/>
              </a:ext>
            </a:extLst>
          </p:cNvPr>
          <p:cNvSpPr txBox="1"/>
          <p:nvPr/>
        </p:nvSpPr>
        <p:spPr>
          <a:xfrm>
            <a:off x="2120900" y="2679700"/>
            <a:ext cx="324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C4E3456-7357-46E0-B2C3-BAC6E0D62100}"/>
              </a:ext>
            </a:extLst>
          </p:cNvPr>
          <p:cNvSpPr txBox="1"/>
          <p:nvPr/>
        </p:nvSpPr>
        <p:spPr>
          <a:xfrm>
            <a:off x="2895600" y="2679700"/>
            <a:ext cx="324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4DAEBB4-E5DD-4ECD-A14C-80E6318CBE19}"/>
              </a:ext>
            </a:extLst>
          </p:cNvPr>
          <p:cNvSpPr txBox="1"/>
          <p:nvPr/>
        </p:nvSpPr>
        <p:spPr>
          <a:xfrm>
            <a:off x="311000" y="2679700"/>
            <a:ext cx="324000" cy="324000"/>
          </a:xfrm>
          <a:prstGeom prst="rect">
            <a:avLst/>
          </a:prstGeom>
          <a:noFill/>
          <a:ln w="1905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A.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CF0C0C-1B21-484B-9226-87DB4EF43992}"/>
              </a:ext>
            </a:extLst>
          </p:cNvPr>
          <p:cNvSpPr txBox="1"/>
          <p:nvPr/>
        </p:nvSpPr>
        <p:spPr>
          <a:xfrm>
            <a:off x="1085700" y="2679700"/>
            <a:ext cx="324000" cy="324000"/>
          </a:xfrm>
          <a:prstGeom prst="rect">
            <a:avLst/>
          </a:prstGeom>
          <a:noFill/>
          <a:ln w="1905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B.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E20BDB3-3D53-4629-9E92-7E50E0835CF1}"/>
              </a:ext>
            </a:extLst>
          </p:cNvPr>
          <p:cNvSpPr txBox="1"/>
          <p:nvPr/>
        </p:nvSpPr>
        <p:spPr>
          <a:xfrm>
            <a:off x="1860400" y="2679700"/>
            <a:ext cx="324000" cy="324000"/>
          </a:xfrm>
          <a:prstGeom prst="rect">
            <a:avLst/>
          </a:prstGeom>
          <a:noFill/>
          <a:ln w="1905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C.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C0BB2BD-A758-4037-A817-6A80CEB340CE}"/>
              </a:ext>
            </a:extLst>
          </p:cNvPr>
          <p:cNvSpPr txBox="1"/>
          <p:nvPr/>
        </p:nvSpPr>
        <p:spPr>
          <a:xfrm>
            <a:off x="2635100" y="2679700"/>
            <a:ext cx="324000" cy="324000"/>
          </a:xfrm>
          <a:prstGeom prst="rect">
            <a:avLst/>
          </a:prstGeom>
          <a:noFill/>
          <a:ln w="1905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D.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1FBAE40-03C4-4666-AEA9-3D7764E0F53C}"/>
              </a:ext>
            </a:extLst>
          </p:cNvPr>
          <p:cNvSpPr txBox="1"/>
          <p:nvPr/>
        </p:nvSpPr>
        <p:spPr>
          <a:xfrm>
            <a:off x="1652240" y="408432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A090D96-46EB-45B2-AD3C-EFBA5C9155E8}"/>
              </a:ext>
            </a:extLst>
          </p:cNvPr>
          <p:cNvSpPr txBox="1"/>
          <p:nvPr/>
        </p:nvSpPr>
        <p:spPr>
          <a:xfrm>
            <a:off x="2455060" y="5816600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7A445C-C5CF-4E17-8CB7-EACCD7BBE26E}"/>
              </a:ext>
            </a:extLst>
          </p:cNvPr>
          <p:cNvSpPr txBox="1"/>
          <p:nvPr/>
        </p:nvSpPr>
        <p:spPr>
          <a:xfrm>
            <a:off x="2455060" y="6428740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1666314-CBEE-4262-890A-347126080717}"/>
              </a:ext>
            </a:extLst>
          </p:cNvPr>
          <p:cNvSpPr txBox="1"/>
          <p:nvPr/>
        </p:nvSpPr>
        <p:spPr>
          <a:xfrm>
            <a:off x="2455060" y="7040880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B7CA541-B5D1-4C69-BA23-D18069E0504F}"/>
              </a:ext>
            </a:extLst>
          </p:cNvPr>
          <p:cNvSpPr txBox="1"/>
          <p:nvPr/>
        </p:nvSpPr>
        <p:spPr>
          <a:xfrm>
            <a:off x="216020" y="8554720"/>
            <a:ext cx="3153140" cy="6299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5FEA9E3-95A5-4FFF-A35C-2E2C276C10C2}"/>
              </a:ext>
            </a:extLst>
          </p:cNvPr>
          <p:cNvSpPr txBox="1"/>
          <p:nvPr/>
        </p:nvSpPr>
        <p:spPr>
          <a:xfrm>
            <a:off x="3488842" y="7863840"/>
            <a:ext cx="3153140" cy="132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D6F164B-597C-4690-A0F0-5B047D2C17F7}"/>
              </a:ext>
            </a:extLst>
          </p:cNvPr>
          <p:cNvSpPr txBox="1"/>
          <p:nvPr/>
        </p:nvSpPr>
        <p:spPr>
          <a:xfrm>
            <a:off x="3488842" y="5161280"/>
            <a:ext cx="3153140" cy="10871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2881729-3DAD-468B-A7F6-D7A6E9FF7AE6}"/>
              </a:ext>
            </a:extLst>
          </p:cNvPr>
          <p:cNvSpPr txBox="1"/>
          <p:nvPr/>
        </p:nvSpPr>
        <p:spPr>
          <a:xfrm>
            <a:off x="3488842" y="2709060"/>
            <a:ext cx="3153140" cy="6299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839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4DC8CD-7969-4535-9D42-5AF69207191F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6144f90-c7b6-48d0-aae5-f5e9e48cc3df"/>
    <ds:schemaRef ds:uri="http://schemas.microsoft.com/office/infopath/2007/PartnerControls"/>
    <ds:schemaRef ds:uri="http://purl.org/dc/elements/1.1/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32E415-8AB8-4E57-89C0-6A52F0A9239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1980</TotalTime>
  <Words>8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Check Answers Worksheet</dc:title>
  <dc:creator>Sian Stebbings</dc:creator>
  <cp:lastModifiedBy>Rach Green</cp:lastModifiedBy>
  <cp:revision>81</cp:revision>
  <dcterms:created xsi:type="dcterms:W3CDTF">2018-03-13T10:12:31Z</dcterms:created>
  <dcterms:modified xsi:type="dcterms:W3CDTF">2020-04-16T16:14:09Z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