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0000"/>
    <a:srgbClr val="FF9933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CAAEB-9B4A-4DE4-8DDC-41F6551F6A0A}" v="19" dt="2020-05-18T07:43:26.4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6357" autoAdjust="0"/>
  </p:normalViewPr>
  <p:slideViewPr>
    <p:cSldViewPr snapToGrid="0">
      <p:cViewPr>
        <p:scale>
          <a:sx n="29" d="100"/>
          <a:sy n="29" d="100"/>
        </p:scale>
        <p:origin x="2304" y="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EFCCAAEB-9B4A-4DE4-8DDC-41F6551F6A0A}"/>
    <pc:docChg chg="undo custSel addSld delSld modSld">
      <pc:chgData name="Atifa Amini" userId="cc2251fc-5054-49d0-a310-c7af879023f5" providerId="ADAL" clId="{EFCCAAEB-9B4A-4DE4-8DDC-41F6551F6A0A}" dt="2020-05-18T07:44:08.145" v="146" actId="47"/>
      <pc:docMkLst>
        <pc:docMk/>
      </pc:docMkLst>
      <pc:sldChg chg="addSp delSp modSp mod setBg">
        <pc:chgData name="Atifa Amini" userId="cc2251fc-5054-49d0-a310-c7af879023f5" providerId="ADAL" clId="{EFCCAAEB-9B4A-4DE4-8DDC-41F6551F6A0A}" dt="2020-05-18T07:44:03.588" v="145" actId="20577"/>
        <pc:sldMkLst>
          <pc:docMk/>
          <pc:sldMk cId="2610210908" sldId="385"/>
        </pc:sldMkLst>
        <pc:spChg chg="del">
          <ac:chgData name="Atifa Amini" userId="cc2251fc-5054-49d0-a310-c7af879023f5" providerId="ADAL" clId="{EFCCAAEB-9B4A-4DE4-8DDC-41F6551F6A0A}" dt="2020-05-18T07:34:19.994" v="1" actId="478"/>
          <ac:spMkLst>
            <pc:docMk/>
            <pc:sldMk cId="2610210908" sldId="385"/>
            <ac:spMk id="2" creationId="{8172A6B7-5147-412C-980A-419B5530C594}"/>
          </ac:spMkLst>
        </pc:spChg>
        <pc:spChg chg="add mod">
          <ac:chgData name="Atifa Amini" userId="cc2251fc-5054-49d0-a310-c7af879023f5" providerId="ADAL" clId="{EFCCAAEB-9B4A-4DE4-8DDC-41F6551F6A0A}" dt="2020-05-18T07:38:50.542" v="28" actId="1037"/>
          <ac:spMkLst>
            <pc:docMk/>
            <pc:sldMk cId="2610210908" sldId="385"/>
            <ac:spMk id="3" creationId="{0CB5D8AD-8D96-4743-9BE8-5648AA76F92B}"/>
          </ac:spMkLst>
        </pc:spChg>
        <pc:spChg chg="del">
          <ac:chgData name="Atifa Amini" userId="cc2251fc-5054-49d0-a310-c7af879023f5" providerId="ADAL" clId="{EFCCAAEB-9B4A-4DE4-8DDC-41F6551F6A0A}" dt="2020-05-18T07:34:19.994" v="1" actId="478"/>
          <ac:spMkLst>
            <pc:docMk/>
            <pc:sldMk cId="2610210908" sldId="385"/>
            <ac:spMk id="5" creationId="{7A73C6D0-8F82-4BFE-8092-CCB91E065550}"/>
          </ac:spMkLst>
        </pc:spChg>
        <pc:spChg chg="add mod">
          <ac:chgData name="Atifa Amini" userId="cc2251fc-5054-49d0-a310-c7af879023f5" providerId="ADAL" clId="{EFCCAAEB-9B4A-4DE4-8DDC-41F6551F6A0A}" dt="2020-05-18T07:38:56.118" v="30" actId="1037"/>
          <ac:spMkLst>
            <pc:docMk/>
            <pc:sldMk cId="2610210908" sldId="385"/>
            <ac:spMk id="21" creationId="{8549EAD0-AF41-4319-9984-BF82E068BE96}"/>
          </ac:spMkLst>
        </pc:spChg>
        <pc:spChg chg="add mod">
          <ac:chgData name="Atifa Amini" userId="cc2251fc-5054-49d0-a310-c7af879023f5" providerId="ADAL" clId="{EFCCAAEB-9B4A-4DE4-8DDC-41F6551F6A0A}" dt="2020-05-18T07:39:06.961" v="54" actId="1038"/>
          <ac:spMkLst>
            <pc:docMk/>
            <pc:sldMk cId="2610210908" sldId="385"/>
            <ac:spMk id="22" creationId="{DCD7504B-49BC-44B4-B990-AA1A833B3D9D}"/>
          </ac:spMkLst>
        </pc:spChg>
        <pc:spChg chg="add mod">
          <ac:chgData name="Atifa Amini" userId="cc2251fc-5054-49d0-a310-c7af879023f5" providerId="ADAL" clId="{EFCCAAEB-9B4A-4DE4-8DDC-41F6551F6A0A}" dt="2020-05-18T07:39:11.833" v="58" actId="1037"/>
          <ac:spMkLst>
            <pc:docMk/>
            <pc:sldMk cId="2610210908" sldId="385"/>
            <ac:spMk id="23" creationId="{E4FD16C6-CD80-4CBE-9940-2F6EC5EE8516}"/>
          </ac:spMkLst>
        </pc:spChg>
        <pc:spChg chg="add mod">
          <ac:chgData name="Atifa Amini" userId="cc2251fc-5054-49d0-a310-c7af879023f5" providerId="ADAL" clId="{EFCCAAEB-9B4A-4DE4-8DDC-41F6551F6A0A}" dt="2020-05-18T07:39:59.356" v="77" actId="1037"/>
          <ac:spMkLst>
            <pc:docMk/>
            <pc:sldMk cId="2610210908" sldId="385"/>
            <ac:spMk id="24" creationId="{82F8AD48-0883-4A53-BBA9-D51B6C2143B9}"/>
          </ac:spMkLst>
        </pc:spChg>
        <pc:spChg chg="add mod">
          <ac:chgData name="Atifa Amini" userId="cc2251fc-5054-49d0-a310-c7af879023f5" providerId="ADAL" clId="{EFCCAAEB-9B4A-4DE4-8DDC-41F6551F6A0A}" dt="2020-05-18T07:40:11.539" v="102" actId="14100"/>
          <ac:spMkLst>
            <pc:docMk/>
            <pc:sldMk cId="2610210908" sldId="385"/>
            <ac:spMk id="25" creationId="{F8AC4BB8-F6D1-4776-B2C0-6FACA495C303}"/>
          </ac:spMkLst>
        </pc:spChg>
        <pc:spChg chg="add mod">
          <ac:chgData name="Atifa Amini" userId="cc2251fc-5054-49d0-a310-c7af879023f5" providerId="ADAL" clId="{EFCCAAEB-9B4A-4DE4-8DDC-41F6551F6A0A}" dt="2020-05-18T07:40:29.017" v="110" actId="1036"/>
          <ac:spMkLst>
            <pc:docMk/>
            <pc:sldMk cId="2610210908" sldId="385"/>
            <ac:spMk id="26" creationId="{968385D5-5E60-4B54-9707-13AC951512EC}"/>
          </ac:spMkLst>
        </pc:spChg>
        <pc:spChg chg="add mod">
          <ac:chgData name="Atifa Amini" userId="cc2251fc-5054-49d0-a310-c7af879023f5" providerId="ADAL" clId="{EFCCAAEB-9B4A-4DE4-8DDC-41F6551F6A0A}" dt="2020-05-18T07:44:03.588" v="145" actId="20577"/>
          <ac:spMkLst>
            <pc:docMk/>
            <pc:sldMk cId="2610210908" sldId="385"/>
            <ac:spMk id="27" creationId="{6790A96C-BB01-467F-9ABE-2F082046C420}"/>
          </ac:spMkLst>
        </pc:spChg>
        <pc:spChg chg="del">
          <ac:chgData name="Atifa Amini" userId="cc2251fc-5054-49d0-a310-c7af879023f5" providerId="ADAL" clId="{EFCCAAEB-9B4A-4DE4-8DDC-41F6551F6A0A}" dt="2020-05-18T07:34:19.994" v="1" actId="478"/>
          <ac:spMkLst>
            <pc:docMk/>
            <pc:sldMk cId="2610210908" sldId="385"/>
            <ac:spMk id="32" creationId="{A060F5B8-775F-4EE4-98D5-A726A87B7BD9}"/>
          </ac:spMkLst>
        </pc:spChg>
        <pc:spChg chg="del">
          <ac:chgData name="Atifa Amini" userId="cc2251fc-5054-49d0-a310-c7af879023f5" providerId="ADAL" clId="{EFCCAAEB-9B4A-4DE4-8DDC-41F6551F6A0A}" dt="2020-05-18T07:34:19.994" v="1" actId="478"/>
          <ac:spMkLst>
            <pc:docMk/>
            <pc:sldMk cId="2610210908" sldId="385"/>
            <ac:spMk id="33" creationId="{AB546A57-27D4-41DF-B54A-89C09310BABD}"/>
          </ac:spMkLst>
        </pc:spChg>
        <pc:spChg chg="del">
          <ac:chgData name="Atifa Amini" userId="cc2251fc-5054-49d0-a310-c7af879023f5" providerId="ADAL" clId="{EFCCAAEB-9B4A-4DE4-8DDC-41F6551F6A0A}" dt="2020-05-18T07:34:19.994" v="1" actId="478"/>
          <ac:spMkLst>
            <pc:docMk/>
            <pc:sldMk cId="2610210908" sldId="385"/>
            <ac:spMk id="36" creationId="{45CA3CCB-15BE-4B91-93D6-4521487C7983}"/>
          </ac:spMkLst>
        </pc:spChg>
        <pc:spChg chg="del">
          <ac:chgData name="Atifa Amini" userId="cc2251fc-5054-49d0-a310-c7af879023f5" providerId="ADAL" clId="{EFCCAAEB-9B4A-4DE4-8DDC-41F6551F6A0A}" dt="2020-05-18T07:34:19.994" v="1" actId="478"/>
          <ac:spMkLst>
            <pc:docMk/>
            <pc:sldMk cId="2610210908" sldId="385"/>
            <ac:spMk id="37" creationId="{69F2C78D-0E3D-4E63-974D-EE4AA3E20939}"/>
          </ac:spMkLst>
        </pc:spChg>
        <pc:spChg chg="del">
          <ac:chgData name="Atifa Amini" userId="cc2251fc-5054-49d0-a310-c7af879023f5" providerId="ADAL" clId="{EFCCAAEB-9B4A-4DE4-8DDC-41F6551F6A0A}" dt="2020-05-18T07:34:19.994" v="1" actId="478"/>
          <ac:spMkLst>
            <pc:docMk/>
            <pc:sldMk cId="2610210908" sldId="385"/>
            <ac:spMk id="38" creationId="{B3FCC5DA-1FCA-4844-9260-5CBA72F4FA7B}"/>
          </ac:spMkLst>
        </pc:spChg>
        <pc:grpChg chg="del">
          <ac:chgData name="Atifa Amini" userId="cc2251fc-5054-49d0-a310-c7af879023f5" providerId="ADAL" clId="{EFCCAAEB-9B4A-4DE4-8DDC-41F6551F6A0A}" dt="2020-05-18T07:34:19.994" v="1" actId="478"/>
          <ac:grpSpMkLst>
            <pc:docMk/>
            <pc:sldMk cId="2610210908" sldId="385"/>
            <ac:grpSpMk id="50" creationId="{160A7F43-9146-4684-889E-A4056D81EA54}"/>
          </ac:grpSpMkLst>
        </pc:grpChg>
        <pc:graphicFrameChg chg="del">
          <ac:chgData name="Atifa Amini" userId="cc2251fc-5054-49d0-a310-c7af879023f5" providerId="ADAL" clId="{EFCCAAEB-9B4A-4DE4-8DDC-41F6551F6A0A}" dt="2020-05-18T07:34:19.994" v="1" actId="478"/>
          <ac:graphicFrameMkLst>
            <pc:docMk/>
            <pc:sldMk cId="2610210908" sldId="385"/>
            <ac:graphicFrameMk id="4" creationId="{EFB3214C-05EC-4A89-B465-54E3B7BB1C57}"/>
          </ac:graphicFrameMkLst>
        </pc:graphicFrameChg>
        <pc:graphicFrameChg chg="del">
          <ac:chgData name="Atifa Amini" userId="cc2251fc-5054-49d0-a310-c7af879023f5" providerId="ADAL" clId="{EFCCAAEB-9B4A-4DE4-8DDC-41F6551F6A0A}" dt="2020-05-18T07:34:19.994" v="1" actId="478"/>
          <ac:graphicFrameMkLst>
            <pc:docMk/>
            <pc:sldMk cId="2610210908" sldId="385"/>
            <ac:graphicFrameMk id="35" creationId="{730576A9-58C7-49D5-9E11-C4A7FE446E2A}"/>
          </ac:graphicFrameMkLst>
        </pc:graphicFrameChg>
        <pc:cxnChg chg="del">
          <ac:chgData name="Atifa Amini" userId="cc2251fc-5054-49d0-a310-c7af879023f5" providerId="ADAL" clId="{EFCCAAEB-9B4A-4DE4-8DDC-41F6551F6A0A}" dt="2020-05-18T07:34:19.994" v="1" actId="478"/>
          <ac:cxnSpMkLst>
            <pc:docMk/>
            <pc:sldMk cId="2610210908" sldId="385"/>
            <ac:cxnSpMk id="7" creationId="{DB31E6D6-F568-4DEF-A594-76D1C48014A2}"/>
          </ac:cxnSpMkLst>
        </pc:cxnChg>
        <pc:cxnChg chg="del">
          <ac:chgData name="Atifa Amini" userId="cc2251fc-5054-49d0-a310-c7af879023f5" providerId="ADAL" clId="{EFCCAAEB-9B4A-4DE4-8DDC-41F6551F6A0A}" dt="2020-05-18T07:34:19.994" v="1" actId="478"/>
          <ac:cxnSpMkLst>
            <pc:docMk/>
            <pc:sldMk cId="2610210908" sldId="385"/>
            <ac:cxnSpMk id="47" creationId="{E74EA6BE-B062-4C84-9680-A8B8260B65D3}"/>
          </ac:cxnSpMkLst>
        </pc:cxnChg>
        <pc:cxnChg chg="del">
          <ac:chgData name="Atifa Amini" userId="cc2251fc-5054-49d0-a310-c7af879023f5" providerId="ADAL" clId="{EFCCAAEB-9B4A-4DE4-8DDC-41F6551F6A0A}" dt="2020-05-18T07:34:19.994" v="1" actId="478"/>
          <ac:cxnSpMkLst>
            <pc:docMk/>
            <pc:sldMk cId="2610210908" sldId="385"/>
            <ac:cxnSpMk id="48" creationId="{A6AD0B05-C5A5-4664-BCCE-7118773DAE65}"/>
          </ac:cxnSpMkLst>
        </pc:cxnChg>
        <pc:cxnChg chg="del">
          <ac:chgData name="Atifa Amini" userId="cc2251fc-5054-49d0-a310-c7af879023f5" providerId="ADAL" clId="{EFCCAAEB-9B4A-4DE4-8DDC-41F6551F6A0A}" dt="2020-05-18T07:34:19.994" v="1" actId="478"/>
          <ac:cxnSpMkLst>
            <pc:docMk/>
            <pc:sldMk cId="2610210908" sldId="385"/>
            <ac:cxnSpMk id="49" creationId="{A492217C-F48E-4857-9BB2-0996D1CA7B74}"/>
          </ac:cxnSpMkLst>
        </pc:cxnChg>
      </pc:sldChg>
      <pc:sldChg chg="add del">
        <pc:chgData name="Atifa Amini" userId="cc2251fc-5054-49d0-a310-c7af879023f5" providerId="ADAL" clId="{EFCCAAEB-9B4A-4DE4-8DDC-41F6551F6A0A}" dt="2020-05-18T07:44:08.145" v="146" actId="47"/>
        <pc:sldMkLst>
          <pc:docMk/>
          <pc:sldMk cId="2757957396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B5D8AD-8D96-4743-9BE8-5648AA76F92B}"/>
              </a:ext>
            </a:extLst>
          </p:cNvPr>
          <p:cNvSpPr txBox="1"/>
          <p:nvPr/>
        </p:nvSpPr>
        <p:spPr>
          <a:xfrm>
            <a:off x="652758" y="3228722"/>
            <a:ext cx="190800" cy="190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49EAD0-AF41-4319-9984-BF82E068BE96}"/>
              </a:ext>
            </a:extLst>
          </p:cNvPr>
          <p:cNvSpPr txBox="1"/>
          <p:nvPr/>
        </p:nvSpPr>
        <p:spPr>
          <a:xfrm>
            <a:off x="1119399" y="3228722"/>
            <a:ext cx="190800" cy="190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D7504B-49BC-44B4-B990-AA1A833B3D9D}"/>
              </a:ext>
            </a:extLst>
          </p:cNvPr>
          <p:cNvSpPr txBox="1"/>
          <p:nvPr/>
        </p:nvSpPr>
        <p:spPr>
          <a:xfrm>
            <a:off x="571837" y="4156609"/>
            <a:ext cx="190800" cy="190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FD16C6-CD80-4CBE-9940-2F6EC5EE8516}"/>
              </a:ext>
            </a:extLst>
          </p:cNvPr>
          <p:cNvSpPr txBox="1"/>
          <p:nvPr/>
        </p:nvSpPr>
        <p:spPr>
          <a:xfrm>
            <a:off x="1259661" y="4156609"/>
            <a:ext cx="190800" cy="190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non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F8AD48-0883-4A53-BBA9-D51B6C2143B9}"/>
              </a:ext>
            </a:extLst>
          </p:cNvPr>
          <p:cNvSpPr txBox="1"/>
          <p:nvPr/>
        </p:nvSpPr>
        <p:spPr>
          <a:xfrm>
            <a:off x="3497974" y="2483670"/>
            <a:ext cx="3132000" cy="72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AC4BB8-F6D1-4776-B2C0-6FACA495C303}"/>
              </a:ext>
            </a:extLst>
          </p:cNvPr>
          <p:cNvSpPr txBox="1"/>
          <p:nvPr/>
        </p:nvSpPr>
        <p:spPr>
          <a:xfrm>
            <a:off x="3497974" y="4700777"/>
            <a:ext cx="3132000" cy="158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68385D5-5E60-4B54-9707-13AC951512EC}"/>
              </a:ext>
            </a:extLst>
          </p:cNvPr>
          <p:cNvSpPr txBox="1"/>
          <p:nvPr/>
        </p:nvSpPr>
        <p:spPr>
          <a:xfrm>
            <a:off x="3497974" y="7531659"/>
            <a:ext cx="3132000" cy="16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90A96C-BB01-467F-9ABE-2F082046C420}"/>
              </a:ext>
            </a:extLst>
          </p:cNvPr>
          <p:cNvSpPr txBox="1"/>
          <p:nvPr/>
        </p:nvSpPr>
        <p:spPr>
          <a:xfrm>
            <a:off x="237652" y="5877991"/>
            <a:ext cx="3132000" cy="68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21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sharepoint/v3"/>
    <ds:schemaRef ds:uri="http://schemas.microsoft.com/office/infopath/2007/PartnerControls"/>
    <ds:schemaRef ds:uri="0f0ae0ff-29c4-4766-b250-c1a9bee8d430"/>
    <ds:schemaRef ds:uri="86144f90-c7b6-48d0-aae5-f5e9e48cc3d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7DA854-FAF1-49ED-86E7-DA32F254E07C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Apostrophes for Possession Worksheet</dc:title>
  <dc:creator>Sian Stebbings</dc:creator>
  <cp:lastModifiedBy>Atifa Amini</cp:lastModifiedBy>
  <cp:revision>14</cp:revision>
  <dcterms:created xsi:type="dcterms:W3CDTF">2018-03-13T10:12:31Z</dcterms:created>
  <dcterms:modified xsi:type="dcterms:W3CDTF">2020-05-18T07:44:09Z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68</vt:lpwstr>
  </property>
  <property fmtid="{D5CDD505-2E9C-101B-9397-08002B2CF9AE}" pid="5" name="AuthorIds_UIVersion_2048">
    <vt:lpwstr>252</vt:lpwstr>
  </property>
</Properties>
</file>