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00B2CE"/>
    <a:srgbClr val="FFBB00"/>
    <a:srgbClr val="616160"/>
    <a:srgbClr val="D687C2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BE2019-4F79-4171-82F5-77E1373E4AC4}" v="10" dt="2020-06-09T07:03:24.622"/>
    <p1510:client id="{8BD315E1-D29D-4375-B3B6-378058A4AC31}" v="5" dt="2020-06-09T07:11:03.5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22" autoAdjust="0"/>
    <p:restoredTop sz="94660"/>
  </p:normalViewPr>
  <p:slideViewPr>
    <p:cSldViewPr snapToGrid="0">
      <p:cViewPr>
        <p:scale>
          <a:sx n="56" d="100"/>
          <a:sy n="56" d="100"/>
        </p:scale>
        <p:origin x="222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ifa Amini" userId="cc2251fc-5054-49d0-a310-c7af879023f5" providerId="ADAL" clId="{8BD315E1-D29D-4375-B3B6-378058A4AC31}"/>
    <pc:docChg chg="addSld delSld modSld">
      <pc:chgData name="Atifa Amini" userId="cc2251fc-5054-49d0-a310-c7af879023f5" providerId="ADAL" clId="{8BD315E1-D29D-4375-B3B6-378058A4AC31}" dt="2020-06-09T07:12:13.543" v="33" actId="47"/>
      <pc:docMkLst>
        <pc:docMk/>
      </pc:docMkLst>
      <pc:sldChg chg="delSp modSp mod setBg">
        <pc:chgData name="Atifa Amini" userId="cc2251fc-5054-49d0-a310-c7af879023f5" providerId="ADAL" clId="{8BD315E1-D29D-4375-B3B6-378058A4AC31}" dt="2020-06-09T07:11:59.210" v="32" actId="1038"/>
        <pc:sldMkLst>
          <pc:docMk/>
          <pc:sldMk cId="4109944685" sldId="385"/>
        </pc:sldMkLst>
        <pc:spChg chg="mod">
          <ac:chgData name="Atifa Amini" userId="cc2251fc-5054-49d0-a310-c7af879023f5" providerId="ADAL" clId="{8BD315E1-D29D-4375-B3B6-378058A4AC31}" dt="2020-06-09T07:11:25.631" v="13" actId="1038"/>
          <ac:spMkLst>
            <pc:docMk/>
            <pc:sldMk cId="4109944685" sldId="385"/>
            <ac:spMk id="2" creationId="{C2DECD27-CD9F-4584-BDF8-8831E20EBB30}"/>
          </ac:spMkLst>
        </pc:spChg>
        <pc:spChg chg="mod">
          <ac:chgData name="Atifa Amini" userId="cc2251fc-5054-49d0-a310-c7af879023f5" providerId="ADAL" clId="{8BD315E1-D29D-4375-B3B6-378058A4AC31}" dt="2020-06-09T07:11:59.210" v="32" actId="1038"/>
          <ac:spMkLst>
            <pc:docMk/>
            <pc:sldMk cId="4109944685" sldId="385"/>
            <ac:spMk id="25" creationId="{051D9AA2-E167-42B0-A242-7751C2429648}"/>
          </ac:spMkLst>
        </pc:spChg>
        <pc:spChg chg="del">
          <ac:chgData name="Atifa Amini" userId="cc2251fc-5054-49d0-a310-c7af879023f5" providerId="ADAL" clId="{8BD315E1-D29D-4375-B3B6-378058A4AC31}" dt="2020-06-09T07:10:44.337" v="1" actId="478"/>
          <ac:spMkLst>
            <pc:docMk/>
            <pc:sldMk cId="4109944685" sldId="385"/>
            <ac:spMk id="26" creationId="{3DAFB03E-10D0-49CD-A80D-83D20C29EECB}"/>
          </ac:spMkLst>
        </pc:spChg>
        <pc:spChg chg="mod">
          <ac:chgData name="Atifa Amini" userId="cc2251fc-5054-49d0-a310-c7af879023f5" providerId="ADAL" clId="{8BD315E1-D29D-4375-B3B6-378058A4AC31}" dt="2020-06-09T07:11:41.958" v="23" actId="1035"/>
          <ac:spMkLst>
            <pc:docMk/>
            <pc:sldMk cId="4109944685" sldId="385"/>
            <ac:spMk id="27" creationId="{0C5CDC5E-4CDF-417C-84B8-9784D4B2E4BB}"/>
          </ac:spMkLst>
        </pc:spChg>
        <pc:spChg chg="del">
          <ac:chgData name="Atifa Amini" userId="cc2251fc-5054-49d0-a310-c7af879023f5" providerId="ADAL" clId="{8BD315E1-D29D-4375-B3B6-378058A4AC31}" dt="2020-06-09T07:10:44.337" v="1" actId="478"/>
          <ac:spMkLst>
            <pc:docMk/>
            <pc:sldMk cId="4109944685" sldId="385"/>
            <ac:spMk id="28" creationId="{C411DBC8-BD16-46D8-9011-8C570EE6EE04}"/>
          </ac:spMkLst>
        </pc:spChg>
        <pc:spChg chg="del">
          <ac:chgData name="Atifa Amini" userId="cc2251fc-5054-49d0-a310-c7af879023f5" providerId="ADAL" clId="{8BD315E1-D29D-4375-B3B6-378058A4AC31}" dt="2020-06-09T07:10:44.337" v="1" actId="478"/>
          <ac:spMkLst>
            <pc:docMk/>
            <pc:sldMk cId="4109944685" sldId="385"/>
            <ac:spMk id="34" creationId="{E996310D-E8CB-488F-A4A8-B44E58037631}"/>
          </ac:spMkLst>
        </pc:spChg>
        <pc:spChg chg="del">
          <ac:chgData name="Atifa Amini" userId="cc2251fc-5054-49d0-a310-c7af879023f5" providerId="ADAL" clId="{8BD315E1-D29D-4375-B3B6-378058A4AC31}" dt="2020-06-09T07:10:44.337" v="1" actId="478"/>
          <ac:spMkLst>
            <pc:docMk/>
            <pc:sldMk cId="4109944685" sldId="385"/>
            <ac:spMk id="35" creationId="{60AA49D4-3981-45FD-AAE6-86ECC680DC35}"/>
          </ac:spMkLst>
        </pc:spChg>
        <pc:spChg chg="del">
          <ac:chgData name="Atifa Amini" userId="cc2251fc-5054-49d0-a310-c7af879023f5" providerId="ADAL" clId="{8BD315E1-D29D-4375-B3B6-378058A4AC31}" dt="2020-06-09T07:10:44.337" v="1" actId="478"/>
          <ac:spMkLst>
            <pc:docMk/>
            <pc:sldMk cId="4109944685" sldId="385"/>
            <ac:spMk id="36" creationId="{45FF74A3-5349-4AE6-B9CC-0422E1EB6DFD}"/>
          </ac:spMkLst>
        </pc:spChg>
        <pc:spChg chg="del">
          <ac:chgData name="Atifa Amini" userId="cc2251fc-5054-49d0-a310-c7af879023f5" providerId="ADAL" clId="{8BD315E1-D29D-4375-B3B6-378058A4AC31}" dt="2020-06-09T07:10:44.337" v="1" actId="478"/>
          <ac:spMkLst>
            <pc:docMk/>
            <pc:sldMk cId="4109944685" sldId="385"/>
            <ac:spMk id="37" creationId="{6521A44E-3ADF-48F6-B6F6-1EC8B84249B9}"/>
          </ac:spMkLst>
        </pc:spChg>
        <pc:spChg chg="del">
          <ac:chgData name="Atifa Amini" userId="cc2251fc-5054-49d0-a310-c7af879023f5" providerId="ADAL" clId="{8BD315E1-D29D-4375-B3B6-378058A4AC31}" dt="2020-06-09T07:10:44.337" v="1" actId="478"/>
          <ac:spMkLst>
            <pc:docMk/>
            <pc:sldMk cId="4109944685" sldId="385"/>
            <ac:spMk id="38" creationId="{BCC05F8F-F6FB-46FD-9FC3-3FA2B36CE41F}"/>
          </ac:spMkLst>
        </pc:spChg>
        <pc:spChg chg="mod">
          <ac:chgData name="Atifa Amini" userId="cc2251fc-5054-49d0-a310-c7af879023f5" providerId="ADAL" clId="{8BD315E1-D29D-4375-B3B6-378058A4AC31}" dt="2020-06-09T07:11:56.630" v="29" actId="1038"/>
          <ac:spMkLst>
            <pc:docMk/>
            <pc:sldMk cId="4109944685" sldId="385"/>
            <ac:spMk id="39" creationId="{1D6292DF-F4E4-4E01-A9C2-3B60CED840A1}"/>
          </ac:spMkLst>
        </pc:spChg>
        <pc:spChg chg="del">
          <ac:chgData name="Atifa Amini" userId="cc2251fc-5054-49d0-a310-c7af879023f5" providerId="ADAL" clId="{8BD315E1-D29D-4375-B3B6-378058A4AC31}" dt="2020-06-09T07:10:44.337" v="1" actId="478"/>
          <ac:spMkLst>
            <pc:docMk/>
            <pc:sldMk cId="4109944685" sldId="385"/>
            <ac:spMk id="43" creationId="{8F20343E-19DC-4E63-81B8-BF6B86D584E5}"/>
          </ac:spMkLst>
        </pc:spChg>
        <pc:spChg chg="del">
          <ac:chgData name="Atifa Amini" userId="cc2251fc-5054-49d0-a310-c7af879023f5" providerId="ADAL" clId="{8BD315E1-D29D-4375-B3B6-378058A4AC31}" dt="2020-06-09T07:10:44.337" v="1" actId="478"/>
          <ac:spMkLst>
            <pc:docMk/>
            <pc:sldMk cId="4109944685" sldId="385"/>
            <ac:spMk id="44" creationId="{46A0D42C-0AEF-4C6B-B4B9-17E3B47A5155}"/>
          </ac:spMkLst>
        </pc:spChg>
        <pc:spChg chg="del">
          <ac:chgData name="Atifa Amini" userId="cc2251fc-5054-49d0-a310-c7af879023f5" providerId="ADAL" clId="{8BD315E1-D29D-4375-B3B6-378058A4AC31}" dt="2020-06-09T07:10:44.337" v="1" actId="478"/>
          <ac:spMkLst>
            <pc:docMk/>
            <pc:sldMk cId="4109944685" sldId="385"/>
            <ac:spMk id="46" creationId="{F30DEEAE-39F5-4167-AF2C-6C39E8EDBC0B}"/>
          </ac:spMkLst>
        </pc:spChg>
        <pc:spChg chg="del">
          <ac:chgData name="Atifa Amini" userId="cc2251fc-5054-49d0-a310-c7af879023f5" providerId="ADAL" clId="{8BD315E1-D29D-4375-B3B6-378058A4AC31}" dt="2020-06-09T07:10:44.337" v="1" actId="478"/>
          <ac:spMkLst>
            <pc:docMk/>
            <pc:sldMk cId="4109944685" sldId="385"/>
            <ac:spMk id="47" creationId="{704F862D-88D4-49E7-99D1-95A37EB0A635}"/>
          </ac:spMkLst>
        </pc:spChg>
        <pc:spChg chg="del">
          <ac:chgData name="Atifa Amini" userId="cc2251fc-5054-49d0-a310-c7af879023f5" providerId="ADAL" clId="{8BD315E1-D29D-4375-B3B6-378058A4AC31}" dt="2020-06-09T07:10:44.337" v="1" actId="478"/>
          <ac:spMkLst>
            <pc:docMk/>
            <pc:sldMk cId="4109944685" sldId="385"/>
            <ac:spMk id="48" creationId="{33E6FC4C-B0B9-4168-837D-9C9BCF96F4F1}"/>
          </ac:spMkLst>
        </pc:spChg>
        <pc:spChg chg="del">
          <ac:chgData name="Atifa Amini" userId="cc2251fc-5054-49d0-a310-c7af879023f5" providerId="ADAL" clId="{8BD315E1-D29D-4375-B3B6-378058A4AC31}" dt="2020-06-09T07:10:44.337" v="1" actId="478"/>
          <ac:spMkLst>
            <pc:docMk/>
            <pc:sldMk cId="4109944685" sldId="385"/>
            <ac:spMk id="49" creationId="{EBDF1A77-2061-459A-816A-8D37246E3651}"/>
          </ac:spMkLst>
        </pc:spChg>
        <pc:spChg chg="del">
          <ac:chgData name="Atifa Amini" userId="cc2251fc-5054-49d0-a310-c7af879023f5" providerId="ADAL" clId="{8BD315E1-D29D-4375-B3B6-378058A4AC31}" dt="2020-06-09T07:10:44.337" v="1" actId="478"/>
          <ac:spMkLst>
            <pc:docMk/>
            <pc:sldMk cId="4109944685" sldId="385"/>
            <ac:spMk id="50" creationId="{AFAD6B8C-979F-48DD-84A7-10B02DF34013}"/>
          </ac:spMkLst>
        </pc:spChg>
        <pc:grpChg chg="del">
          <ac:chgData name="Atifa Amini" userId="cc2251fc-5054-49d0-a310-c7af879023f5" providerId="ADAL" clId="{8BD315E1-D29D-4375-B3B6-378058A4AC31}" dt="2020-06-09T07:10:44.337" v="1" actId="478"/>
          <ac:grpSpMkLst>
            <pc:docMk/>
            <pc:sldMk cId="4109944685" sldId="385"/>
            <ac:grpSpMk id="29" creationId="{76BC729C-E7E0-4871-926B-F23DED9F0901}"/>
          </ac:grpSpMkLst>
        </pc:grpChg>
        <pc:graphicFrameChg chg="del">
          <ac:chgData name="Atifa Amini" userId="cc2251fc-5054-49d0-a310-c7af879023f5" providerId="ADAL" clId="{8BD315E1-D29D-4375-B3B6-378058A4AC31}" dt="2020-06-09T07:10:44.337" v="1" actId="478"/>
          <ac:graphicFrameMkLst>
            <pc:docMk/>
            <pc:sldMk cId="4109944685" sldId="385"/>
            <ac:graphicFrameMk id="4" creationId="{1F89C498-DA57-4BEC-9099-611F887EEE3F}"/>
          </ac:graphicFrameMkLst>
        </pc:graphicFrameChg>
        <pc:graphicFrameChg chg="del">
          <ac:chgData name="Atifa Amini" userId="cc2251fc-5054-49d0-a310-c7af879023f5" providerId="ADAL" clId="{8BD315E1-D29D-4375-B3B6-378058A4AC31}" dt="2020-06-09T07:10:44.337" v="1" actId="478"/>
          <ac:graphicFrameMkLst>
            <pc:docMk/>
            <pc:sldMk cId="4109944685" sldId="385"/>
            <ac:graphicFrameMk id="41" creationId="{E29B27C4-C26B-4A0D-8450-77EF046FA962}"/>
          </ac:graphicFrameMkLst>
        </pc:graphicFrameChg>
        <pc:picChg chg="del">
          <ac:chgData name="Atifa Amini" userId="cc2251fc-5054-49d0-a310-c7af879023f5" providerId="ADAL" clId="{8BD315E1-D29D-4375-B3B6-378058A4AC31}" dt="2020-06-09T07:10:44.337" v="1" actId="478"/>
          <ac:picMkLst>
            <pc:docMk/>
            <pc:sldMk cId="4109944685" sldId="385"/>
            <ac:picMk id="51" creationId="{AB7568D5-9C66-4F48-8490-D496986CB622}"/>
          </ac:picMkLst>
        </pc:picChg>
      </pc:sldChg>
      <pc:sldChg chg="add del">
        <pc:chgData name="Atifa Amini" userId="cc2251fc-5054-49d0-a310-c7af879023f5" providerId="ADAL" clId="{8BD315E1-D29D-4375-B3B6-378058A4AC31}" dt="2020-06-09T07:12:13.543" v="33" actId="47"/>
        <pc:sldMkLst>
          <pc:docMk/>
          <pc:sldMk cId="2425872665" sldId="386"/>
        </pc:sldMkLst>
      </pc:sldChg>
    </pc:docChg>
  </pc:docChgLst>
  <pc:docChgLst>
    <pc:chgData name="Atifa Amini" userId="cc2251fc-5054-49d0-a310-c7af879023f5" providerId="ADAL" clId="{09BE2019-4F79-4171-82F5-77E1373E4AC4}"/>
    <pc:docChg chg="custSel modSld">
      <pc:chgData name="Atifa Amini" userId="cc2251fc-5054-49d0-a310-c7af879023f5" providerId="ADAL" clId="{09BE2019-4F79-4171-82F5-77E1373E4AC4}" dt="2020-06-09T07:04:20.644" v="131" actId="1035"/>
      <pc:docMkLst>
        <pc:docMk/>
      </pc:docMkLst>
      <pc:sldChg chg="addSp delSp modSp mod">
        <pc:chgData name="Atifa Amini" userId="cc2251fc-5054-49d0-a310-c7af879023f5" providerId="ADAL" clId="{09BE2019-4F79-4171-82F5-77E1373E4AC4}" dt="2020-06-09T07:04:20.644" v="131" actId="1035"/>
        <pc:sldMkLst>
          <pc:docMk/>
          <pc:sldMk cId="4109944685" sldId="385"/>
        </pc:sldMkLst>
        <pc:spChg chg="add mod">
          <ac:chgData name="Atifa Amini" userId="cc2251fc-5054-49d0-a310-c7af879023f5" providerId="ADAL" clId="{09BE2019-4F79-4171-82F5-77E1373E4AC4}" dt="2020-06-09T07:02:27.147" v="91" actId="14100"/>
          <ac:spMkLst>
            <pc:docMk/>
            <pc:sldMk cId="4109944685" sldId="385"/>
            <ac:spMk id="2" creationId="{C2DECD27-CD9F-4584-BDF8-8831E20EBB30}"/>
          </ac:spMkLst>
        </pc:spChg>
        <pc:spChg chg="add mod">
          <ac:chgData name="Atifa Amini" userId="cc2251fc-5054-49d0-a310-c7af879023f5" providerId="ADAL" clId="{09BE2019-4F79-4171-82F5-77E1373E4AC4}" dt="2020-06-09T07:03:20.977" v="122" actId="1076"/>
          <ac:spMkLst>
            <pc:docMk/>
            <pc:sldMk cId="4109944685" sldId="385"/>
            <ac:spMk id="3" creationId="{55CAEF8A-8B9D-4BE7-9F84-CBF06DEE1C74}"/>
          </ac:spMkLst>
        </pc:spChg>
        <pc:spChg chg="add mod">
          <ac:chgData name="Atifa Amini" userId="cc2251fc-5054-49d0-a310-c7af879023f5" providerId="ADAL" clId="{09BE2019-4F79-4171-82F5-77E1373E4AC4}" dt="2020-06-09T07:04:20.644" v="131" actId="1035"/>
          <ac:spMkLst>
            <pc:docMk/>
            <pc:sldMk cId="4109944685" sldId="385"/>
            <ac:spMk id="25" creationId="{051D9AA2-E167-42B0-A242-7751C2429648}"/>
          </ac:spMkLst>
        </pc:spChg>
        <pc:spChg chg="add mod">
          <ac:chgData name="Atifa Amini" userId="cc2251fc-5054-49d0-a310-c7af879023f5" providerId="ADAL" clId="{09BE2019-4F79-4171-82F5-77E1373E4AC4}" dt="2020-06-09T07:02:27.147" v="91" actId="14100"/>
          <ac:spMkLst>
            <pc:docMk/>
            <pc:sldMk cId="4109944685" sldId="385"/>
            <ac:spMk id="27" creationId="{0C5CDC5E-4CDF-417C-84B8-9784D4B2E4BB}"/>
          </ac:spMkLst>
        </pc:spChg>
        <pc:spChg chg="add mod">
          <ac:chgData name="Atifa Amini" userId="cc2251fc-5054-49d0-a310-c7af879023f5" providerId="ADAL" clId="{09BE2019-4F79-4171-82F5-77E1373E4AC4}" dt="2020-06-09T07:02:27.147" v="91" actId="14100"/>
          <ac:spMkLst>
            <pc:docMk/>
            <pc:sldMk cId="4109944685" sldId="385"/>
            <ac:spMk id="39" creationId="{1D6292DF-F4E4-4E01-A9C2-3B60CED840A1}"/>
          </ac:spMkLst>
        </pc:spChg>
        <pc:spChg chg="add del mod">
          <ac:chgData name="Atifa Amini" userId="cc2251fc-5054-49d0-a310-c7af879023f5" providerId="ADAL" clId="{09BE2019-4F79-4171-82F5-77E1373E4AC4}" dt="2020-06-09T07:02:01.857" v="86" actId="478"/>
          <ac:spMkLst>
            <pc:docMk/>
            <pc:sldMk cId="4109944685" sldId="385"/>
            <ac:spMk id="40" creationId="{CD134793-F336-4CBD-A8DD-7C87C4C94B9F}"/>
          </ac:spMkLst>
        </pc:spChg>
        <pc:spChg chg="add del mod">
          <ac:chgData name="Atifa Amini" userId="cc2251fc-5054-49d0-a310-c7af879023f5" providerId="ADAL" clId="{09BE2019-4F79-4171-82F5-77E1373E4AC4}" dt="2020-06-09T07:02:36.099" v="105" actId="478"/>
          <ac:spMkLst>
            <pc:docMk/>
            <pc:sldMk cId="4109944685" sldId="385"/>
            <ac:spMk id="42" creationId="{D8DB3BAF-B22F-4D0A-BDD5-7D32461E0C71}"/>
          </ac:spMkLst>
        </pc:spChg>
        <pc:spChg chg="add del mod">
          <ac:chgData name="Atifa Amini" userId="cc2251fc-5054-49d0-a310-c7af879023f5" providerId="ADAL" clId="{09BE2019-4F79-4171-82F5-77E1373E4AC4}" dt="2020-06-09T07:03:29.003" v="130" actId="478"/>
          <ac:spMkLst>
            <pc:docMk/>
            <pc:sldMk cId="4109944685" sldId="385"/>
            <ac:spMk id="45" creationId="{7F419785-EBA7-47BC-A21C-643BB6C6D94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DECD27-CD9F-4584-BDF8-8831E20EBB30}"/>
              </a:ext>
            </a:extLst>
          </p:cNvPr>
          <p:cNvSpPr txBox="1"/>
          <p:nvPr/>
        </p:nvSpPr>
        <p:spPr>
          <a:xfrm>
            <a:off x="803953" y="3743000"/>
            <a:ext cx="881135" cy="21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51D9AA2-E167-42B0-A242-7751C2429648}"/>
              </a:ext>
            </a:extLst>
          </p:cNvPr>
          <p:cNvSpPr txBox="1"/>
          <p:nvPr/>
        </p:nvSpPr>
        <p:spPr>
          <a:xfrm>
            <a:off x="2959532" y="4167151"/>
            <a:ext cx="854225" cy="21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C5CDC5E-4CDF-417C-84B8-9784D4B2E4BB}"/>
              </a:ext>
            </a:extLst>
          </p:cNvPr>
          <p:cNvSpPr txBox="1"/>
          <p:nvPr/>
        </p:nvSpPr>
        <p:spPr>
          <a:xfrm>
            <a:off x="3657238" y="4589547"/>
            <a:ext cx="895389" cy="21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D6292DF-F4E4-4E01-A9C2-3B60CED840A1}"/>
              </a:ext>
            </a:extLst>
          </p:cNvPr>
          <p:cNvSpPr txBox="1"/>
          <p:nvPr/>
        </p:nvSpPr>
        <p:spPr>
          <a:xfrm>
            <a:off x="1248844" y="5016717"/>
            <a:ext cx="881135" cy="21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CAEF8A-8B9D-4BE7-9F84-CBF06DEE1C74}"/>
              </a:ext>
            </a:extLst>
          </p:cNvPr>
          <p:cNvSpPr txBox="1"/>
          <p:nvPr/>
        </p:nvSpPr>
        <p:spPr>
          <a:xfrm>
            <a:off x="225000" y="8028112"/>
            <a:ext cx="6408000" cy="115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759B5E-B001-436F-86B7-489A2C6A39DF}">
  <ds:schemaRefs>
    <ds:schemaRef ds:uri="5c7a0828-c5e4-45f8-a074-18a8fdc88ec6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86144f90-c7b6-48d0-aae5-f5e9e48cc3d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6FC6E97-0D9E-44E8-B466-8F932CF4EC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10599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Adding 'sub' and 'inter' Worksheet</dc:title>
  <dc:creator>Sian Stebbings</dc:creator>
  <cp:lastModifiedBy>Atifa Amini</cp:lastModifiedBy>
  <cp:revision>16</cp:revision>
  <dcterms:created xsi:type="dcterms:W3CDTF">2018-10-23T11:51:23Z</dcterms:created>
  <dcterms:modified xsi:type="dcterms:W3CDTF">2020-06-09T07:12:17Z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