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777777"/>
    <a:srgbClr val="339966"/>
    <a:srgbClr val="333399"/>
    <a:srgbClr val="FFFF99"/>
    <a:srgbClr val="FF9933"/>
    <a:srgbClr val="003399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351EF-C5C4-4B8D-864E-C48DA6D1A737}" v="4" dt="2020-04-26T14:39:24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5" autoAdjust="0"/>
    <p:restoredTop sz="94249" autoAdjust="0"/>
  </p:normalViewPr>
  <p:slideViewPr>
    <p:cSldViewPr snapToGrid="0">
      <p:cViewPr>
        <p:scale>
          <a:sx n="100" d="100"/>
          <a:sy n="100" d="100"/>
        </p:scale>
        <p:origin x="236" y="-19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535351EF-C5C4-4B8D-864E-C48DA6D1A737}"/>
    <pc:docChg chg="undo custSel addSld delSld modSld">
      <pc:chgData name="Siàn Stebbings" userId="e14ea2a2-07d0-4302-97b9-16dc822a37cc" providerId="ADAL" clId="{535351EF-C5C4-4B8D-864E-C48DA6D1A737}" dt="2020-04-26T14:39:30.757" v="138" actId="47"/>
      <pc:docMkLst>
        <pc:docMk/>
      </pc:docMkLst>
      <pc:sldChg chg="del">
        <pc:chgData name="Siàn Stebbings" userId="e14ea2a2-07d0-4302-97b9-16dc822a37cc" providerId="ADAL" clId="{535351EF-C5C4-4B8D-864E-C48DA6D1A737}" dt="2020-04-26T14:39:30.757" v="138" actId="47"/>
        <pc:sldMkLst>
          <pc:docMk/>
          <pc:sldMk cId="2436521174" sldId="391"/>
        </pc:sldMkLst>
      </pc:sldChg>
      <pc:sldChg chg="modSp add del mod setBg">
        <pc:chgData name="Siàn Stebbings" userId="e14ea2a2-07d0-4302-97b9-16dc822a37cc" providerId="ADAL" clId="{535351EF-C5C4-4B8D-864E-C48DA6D1A737}" dt="2020-04-26T14:39:24.462" v="137"/>
        <pc:sldMkLst>
          <pc:docMk/>
          <pc:sldMk cId="1229379897" sldId="392"/>
        </pc:sldMkLst>
        <pc:spChg chg="mod">
          <ac:chgData name="Siàn Stebbings" userId="e14ea2a2-07d0-4302-97b9-16dc822a37cc" providerId="ADAL" clId="{535351EF-C5C4-4B8D-864E-C48DA6D1A737}" dt="2020-04-26T14:36:25.898" v="133" actId="1035"/>
          <ac:spMkLst>
            <pc:docMk/>
            <pc:sldMk cId="1229379897" sldId="392"/>
            <ac:spMk id="116" creationId="{20B56E87-6B16-44FD-A519-477A21CA859F}"/>
          </ac:spMkLst>
        </pc:spChg>
        <pc:spChg chg="mod">
          <ac:chgData name="Siàn Stebbings" userId="e14ea2a2-07d0-4302-97b9-16dc822a37cc" providerId="ADAL" clId="{535351EF-C5C4-4B8D-864E-C48DA6D1A737}" dt="2020-04-26T14:36:25.898" v="133" actId="1035"/>
          <ac:spMkLst>
            <pc:docMk/>
            <pc:sldMk cId="1229379897" sldId="392"/>
            <ac:spMk id="117" creationId="{44AB7BC7-8476-4D28-8B28-DAEA254CD47B}"/>
          </ac:spMkLst>
        </pc:spChg>
        <pc:spChg chg="mod">
          <ac:chgData name="Siàn Stebbings" userId="e14ea2a2-07d0-4302-97b9-16dc822a37cc" providerId="ADAL" clId="{535351EF-C5C4-4B8D-864E-C48DA6D1A737}" dt="2020-04-26T14:36:25.898" v="133" actId="1035"/>
          <ac:spMkLst>
            <pc:docMk/>
            <pc:sldMk cId="1229379897" sldId="392"/>
            <ac:spMk id="118" creationId="{7B42A262-53F6-4429-93F0-891E9B6A83D8}"/>
          </ac:spMkLst>
        </pc:spChg>
        <pc:spChg chg="mod">
          <ac:chgData name="Siàn Stebbings" userId="e14ea2a2-07d0-4302-97b9-16dc822a37cc" providerId="ADAL" clId="{535351EF-C5C4-4B8D-864E-C48DA6D1A737}" dt="2020-04-26T14:36:25.898" v="133" actId="1035"/>
          <ac:spMkLst>
            <pc:docMk/>
            <pc:sldMk cId="1229379897" sldId="392"/>
            <ac:spMk id="119" creationId="{F085AAB0-B077-4D1E-A6AA-0FFC5A60E10A}"/>
          </ac:spMkLst>
        </pc:spChg>
        <pc:spChg chg="mod">
          <ac:chgData name="Siàn Stebbings" userId="e14ea2a2-07d0-4302-97b9-16dc822a37cc" providerId="ADAL" clId="{535351EF-C5C4-4B8D-864E-C48DA6D1A737}" dt="2020-04-26T14:36:25.898" v="133" actId="1035"/>
          <ac:spMkLst>
            <pc:docMk/>
            <pc:sldMk cId="1229379897" sldId="392"/>
            <ac:spMk id="120" creationId="{CBECED4D-95E3-41E5-A3CE-6A274D43A26E}"/>
          </ac:spMkLst>
        </pc:spChg>
        <pc:spChg chg="mod">
          <ac:chgData name="Siàn Stebbings" userId="e14ea2a2-07d0-4302-97b9-16dc822a37cc" providerId="ADAL" clId="{535351EF-C5C4-4B8D-864E-C48DA6D1A737}" dt="2020-04-26T14:36:17.504" v="97" actId="1036"/>
          <ac:spMkLst>
            <pc:docMk/>
            <pc:sldMk cId="1229379897" sldId="392"/>
            <ac:spMk id="121" creationId="{A031834D-6FE3-4C99-B56A-FACF352C741B}"/>
          </ac:spMkLst>
        </pc:spChg>
      </pc:sldChg>
    </pc:docChg>
  </pc:docChgLst>
  <pc:docChgLst>
    <pc:chgData name="Theresa Hodgson" userId="213b339f-9e68-4d61-b6e1-9aa385d3ff46" providerId="ADAL" clId="{5A0F336B-6A0C-414A-A004-041F4F200841}"/>
    <pc:docChg chg="undo custSel addSld delSld modSld">
      <pc:chgData name="Theresa Hodgson" userId="213b339f-9e68-4d61-b6e1-9aa385d3ff46" providerId="ADAL" clId="{5A0F336B-6A0C-414A-A004-041F4F200841}" dt="2020-04-22T12:26:00.423" v="117" actId="47"/>
      <pc:docMkLst>
        <pc:docMk/>
      </pc:docMkLst>
      <pc:sldChg chg="addSp delSp modSp add del mod setBg">
        <pc:chgData name="Theresa Hodgson" userId="213b339f-9e68-4d61-b6e1-9aa385d3ff46" providerId="ADAL" clId="{5A0F336B-6A0C-414A-A004-041F4F200841}" dt="2020-04-22T12:26:00.423" v="117" actId="47"/>
        <pc:sldMkLst>
          <pc:docMk/>
          <pc:sldMk cId="2619546778" sldId="388"/>
        </pc:sldMkLst>
        <pc:spChg chg="add del mod">
          <ac:chgData name="Theresa Hodgson" userId="213b339f-9e68-4d61-b6e1-9aa385d3ff46" providerId="ADAL" clId="{5A0F336B-6A0C-414A-A004-041F4F200841}" dt="2020-04-22T12:17:43.021" v="34" actId="21"/>
          <ac:spMkLst>
            <pc:docMk/>
            <pc:sldMk cId="2619546778" sldId="388"/>
            <ac:spMk id="4" creationId="{17F08053-7EDC-4800-ACAA-F2BE75278ECA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9" creationId="{5F735B49-A349-48A6-885E-1E846F46DCBF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80" creationId="{00A46666-84BB-47D6-AE35-6E6AAF19A0B5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84" creationId="{BBE08B14-1788-4B2A-B66D-67EA3455441C}"/>
          </ac:spMkLst>
        </pc:spChg>
        <pc:spChg chg="add del mod">
          <ac:chgData name="Theresa Hodgson" userId="213b339f-9e68-4d61-b6e1-9aa385d3ff46" providerId="ADAL" clId="{5A0F336B-6A0C-414A-A004-041F4F200841}" dt="2020-04-22T12:17:43.021" v="34" actId="21"/>
          <ac:spMkLst>
            <pc:docMk/>
            <pc:sldMk cId="2619546778" sldId="388"/>
            <ac:spMk id="90" creationId="{1E1AA2F8-7FD4-4129-AAB6-6B7EA7E95A71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07" creationId="{DBD298B9-C878-4D1E-B4D1-F7BAA0BBBF4E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11" creationId="{FD5D0402-BE6B-4392-8CB7-AEFFEFB1C235}"/>
          </ac:spMkLst>
        </pc:spChg>
        <pc:spChg chg="add del mod">
          <ac:chgData name="Theresa Hodgson" userId="213b339f-9e68-4d61-b6e1-9aa385d3ff46" providerId="ADAL" clId="{5A0F336B-6A0C-414A-A004-041F4F200841}" dt="2020-04-22T12:17:43.021" v="34" actId="21"/>
          <ac:spMkLst>
            <pc:docMk/>
            <pc:sldMk cId="2619546778" sldId="388"/>
            <ac:spMk id="112" creationId="{A643B17B-AA3B-4BBA-B88B-5E9B9AFEC9CE}"/>
          </ac:spMkLst>
        </pc:spChg>
        <pc:spChg chg="add del mod">
          <ac:chgData name="Theresa Hodgson" userId="213b339f-9e68-4d61-b6e1-9aa385d3ff46" providerId="ADAL" clId="{5A0F336B-6A0C-414A-A004-041F4F200841}" dt="2020-04-22T12:17:43.021" v="34" actId="21"/>
          <ac:spMkLst>
            <pc:docMk/>
            <pc:sldMk cId="2619546778" sldId="388"/>
            <ac:spMk id="113" creationId="{ABEFA102-DF7C-4185-B0FA-AFC8887939EE}"/>
          </ac:spMkLst>
        </pc:spChg>
        <pc:spChg chg="add del mod">
          <ac:chgData name="Theresa Hodgson" userId="213b339f-9e68-4d61-b6e1-9aa385d3ff46" providerId="ADAL" clId="{5A0F336B-6A0C-414A-A004-041F4F200841}" dt="2020-04-22T12:17:43.021" v="34" actId="21"/>
          <ac:spMkLst>
            <pc:docMk/>
            <pc:sldMk cId="2619546778" sldId="388"/>
            <ac:spMk id="114" creationId="{2264244B-2566-4E24-8133-1ADB0E3704B1}"/>
          </ac:spMkLst>
        </pc:spChg>
        <pc:spChg chg="add del mod">
          <ac:chgData name="Theresa Hodgson" userId="213b339f-9e68-4d61-b6e1-9aa385d3ff46" providerId="ADAL" clId="{5A0F336B-6A0C-414A-A004-041F4F200841}" dt="2020-04-22T12:17:43.021" v="34" actId="21"/>
          <ac:spMkLst>
            <pc:docMk/>
            <pc:sldMk cId="2619546778" sldId="388"/>
            <ac:spMk id="115" creationId="{DC070690-E245-43AA-933E-D622D3C9C79D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37" creationId="{045E5004-67AB-4FF1-9874-A6895AEE2B59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38" creationId="{36BAC725-1652-4DDB-8768-14594BE59AC6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39" creationId="{79CA63F2-BF44-4CD9-8641-A768F3B2C5B0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55" creationId="{AC06066D-6CF0-4639-81F2-35E3308EA29B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57" creationId="{9DC16F12-4B12-446B-BC06-C2C313EDAA9A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59" creationId="{B8CDDD35-61BD-4D34-82A5-FE2C711459E5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61" creationId="{50B8E00F-950B-43D6-9946-D2A062585C3A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64" creationId="{5B78E9B6-D3F4-46E0-BD4F-55707BACD817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65" creationId="{10073018-948F-4D19-A294-02E0AAC40E77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66" creationId="{D6F296FC-53AE-4ABD-9FA6-E040F4E34D47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67" creationId="{08202E7F-56EC-4898-B6FB-9B3790F711E5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77" creationId="{79569D1F-65C7-4704-B26D-6801BB28443F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78" creationId="{EBFB6720-B677-48E2-8EDD-A031BD73057B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79" creationId="{C4157CBE-BDA6-4E58-962C-41F8B340AA37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80" creationId="{C6CD6F77-CF58-4D37-9EBA-C0B67CD03160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181" creationId="{FAEF0164-B40C-4BDA-AB9F-27541E9AC974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02" creationId="{62B53430-8512-4E96-BF4D-5E5C47414D0D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03" creationId="{FE93B4A0-0474-4083-8B6E-442FF9B3AD20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04" creationId="{CC126DF0-2C81-459E-BE17-AB4F682CF880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05" creationId="{7F9C3D4B-330C-411D-83F6-FECF1498B47D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06" creationId="{9802EBC6-988B-4970-BEBD-E7D4A627CDD2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07" creationId="{1A824C39-FFC5-47F6-A949-930DEA0D6172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19" creationId="{BB6C1583-2D51-4B82-AD8E-F5E300E3AC2E}"/>
          </ac:spMkLst>
        </pc:spChg>
        <pc:spChg chg="del">
          <ac:chgData name="Theresa Hodgson" userId="213b339f-9e68-4d61-b6e1-9aa385d3ff46" providerId="ADAL" clId="{5A0F336B-6A0C-414A-A004-041F4F200841}" dt="2020-04-22T12:13:48.572" v="1" actId="478"/>
          <ac:spMkLst>
            <pc:docMk/>
            <pc:sldMk cId="2619546778" sldId="388"/>
            <ac:spMk id="227" creationId="{44EEB26C-7D34-4FD8-A6B0-C007DA1B99A7}"/>
          </ac:spMkLst>
        </pc:s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2" creationId="{0B32B079-2280-4CF7-88C7-AF8B60159247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3" creationId="{7BC4D71D-8545-4D35-A742-E156B4798F7B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5" creationId="{D7C7D1B1-475F-4C79-9663-603A29868608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95" creationId="{677A72A7-496C-4DD2-BD52-7730AB9CDB90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108" creationId="{2096AE4B-6696-40AE-B4EB-51AAD8FC1C47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156" creationId="{4CC3254C-4410-46CD-8CB8-EBB966272FFF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163" creationId="{07D20EB0-9808-4367-B34C-F357D904E2DA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170" creationId="{0DEF9373-BF7D-4F36-B245-61BB37C97B19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176" creationId="{279C9641-A2B7-4945-9D02-A3B60811D280}"/>
          </ac:grpSpMkLst>
        </pc:grpChg>
        <pc:grpChg chg="del">
          <ac:chgData name="Theresa Hodgson" userId="213b339f-9e68-4d61-b6e1-9aa385d3ff46" providerId="ADAL" clId="{5A0F336B-6A0C-414A-A004-041F4F200841}" dt="2020-04-22T12:13:48.572" v="1" actId="478"/>
          <ac:grpSpMkLst>
            <pc:docMk/>
            <pc:sldMk cId="2619546778" sldId="388"/>
            <ac:grpSpMk id="185" creationId="{8D53E7D0-96AB-419B-A2E4-CD32AB46AAD8}"/>
          </ac:grpSpMkLst>
        </pc:grpChg>
        <pc:graphicFrameChg chg="del">
          <ac:chgData name="Theresa Hodgson" userId="213b339f-9e68-4d61-b6e1-9aa385d3ff46" providerId="ADAL" clId="{5A0F336B-6A0C-414A-A004-041F4F200841}" dt="2020-04-22T12:13:48.572" v="1" actId="478"/>
          <ac:graphicFrameMkLst>
            <pc:docMk/>
            <pc:sldMk cId="2619546778" sldId="388"/>
            <ac:graphicFrameMk id="7" creationId="{8E8C171A-3A9A-4740-B4E6-84472A29E8B2}"/>
          </ac:graphicFrameMkLst>
        </pc:graphicFrameChg>
        <pc:graphicFrameChg chg="del">
          <ac:chgData name="Theresa Hodgson" userId="213b339f-9e68-4d61-b6e1-9aa385d3ff46" providerId="ADAL" clId="{5A0F336B-6A0C-414A-A004-041F4F200841}" dt="2020-04-22T12:13:52.912" v="2" actId="478"/>
          <ac:graphicFrameMkLst>
            <pc:docMk/>
            <pc:sldMk cId="2619546778" sldId="388"/>
            <ac:graphicFrameMk id="41" creationId="{E29B27C4-C26B-4A0D-8450-77EF046FA962}"/>
          </ac:graphicFrameMkLst>
        </pc:graphicFrameChg>
        <pc:graphicFrameChg chg="del">
          <ac:chgData name="Theresa Hodgson" userId="213b339f-9e68-4d61-b6e1-9aa385d3ff46" providerId="ADAL" clId="{5A0F336B-6A0C-414A-A004-041F4F200841}" dt="2020-04-22T12:13:48.572" v="1" actId="478"/>
          <ac:graphicFrameMkLst>
            <pc:docMk/>
            <pc:sldMk cId="2619546778" sldId="388"/>
            <ac:graphicFrameMk id="182" creationId="{C9C12449-796B-41B0-A7A3-B3015EF40F28}"/>
          </ac:graphicFrameMkLst>
        </pc:graphicFrame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6" creationId="{D4D7AE66-436F-42BA-AD34-3C47C34AE9B7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48" creationId="{43E5467B-C411-4FFE-9838-6C4579022B55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1" creationId="{F22E082B-790D-4F42-8EE0-4E204C7A08F5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2" creationId="{6A670FF4-22AF-449D-979D-2D3797E486A2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3" creationId="{C00C4508-B3A7-4285-ADA1-1CD6343B07A4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4" creationId="{20066C5D-139B-4960-BD30-BE77405E4AD2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6" creationId="{F84BA1E7-F924-44AA-AEF1-EB7AADF870F0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8" creationId="{560A0349-EF85-4FA2-8ADE-639786223D23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99" creationId="{22A0248C-44D6-427E-8885-0A0FC3AC16FE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01" creationId="{C3095932-AA2C-40D6-ACA8-CF252181EBB5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03" creationId="{86D92ADE-ABA8-48DE-B7C0-6A2714208077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04" creationId="{423DDE20-EF80-4C05-ACB7-82B0C9FA4872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06" creationId="{F73D53FD-75F8-459C-AAFF-8B59AF8C3D16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50" creationId="{2EE9B0E8-9E4B-4DF5-9C21-6C3DA35F172D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51" creationId="{196BEBA6-3688-466E-A17F-34DDB977BB32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52" creationId="{9F09904A-EC5F-4CDB-8040-E72312B55789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153" creationId="{B2431C90-AD43-4F35-BCA0-3911622C95FC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216" creationId="{C443436A-C603-4D95-A2D7-D67998E7497F}"/>
          </ac:picMkLst>
        </pc:picChg>
        <pc:picChg chg="del">
          <ac:chgData name="Theresa Hodgson" userId="213b339f-9e68-4d61-b6e1-9aa385d3ff46" providerId="ADAL" clId="{5A0F336B-6A0C-414A-A004-041F4F200841}" dt="2020-04-22T12:13:48.572" v="1" actId="478"/>
          <ac:picMkLst>
            <pc:docMk/>
            <pc:sldMk cId="2619546778" sldId="388"/>
            <ac:picMk id="217" creationId="{B0360323-EEFC-4D4F-ABF0-FD676A3E7180}"/>
          </ac:picMkLst>
        </pc:picChg>
      </pc:sldChg>
      <pc:sldChg chg="add del">
        <pc:chgData name="Theresa Hodgson" userId="213b339f-9e68-4d61-b6e1-9aa385d3ff46" providerId="ADAL" clId="{5A0F336B-6A0C-414A-A004-041F4F200841}" dt="2020-04-22T12:17:37.144" v="33" actId="47"/>
        <pc:sldMkLst>
          <pc:docMk/>
          <pc:sldMk cId="1890334281" sldId="389"/>
        </pc:sldMkLst>
      </pc:sldChg>
      <pc:sldChg chg="addSp delSp modSp add del mod setBg">
        <pc:chgData name="Theresa Hodgson" userId="213b339f-9e68-4d61-b6e1-9aa385d3ff46" providerId="ADAL" clId="{5A0F336B-6A0C-414A-A004-041F4F200841}" dt="2020-04-22T12:25:31.850" v="111" actId="47"/>
        <pc:sldMkLst>
          <pc:docMk/>
          <pc:sldMk cId="889825686" sldId="390"/>
        </pc:sldMkLst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9" creationId="{5F735B49-A349-48A6-885E-1E846F46DCBF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80" creationId="{00A46666-84BB-47D6-AE35-6E6AAF19A0B5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84" creationId="{BBE08B14-1788-4B2A-B66D-67EA3455441C}"/>
          </ac:spMkLst>
        </pc:spChg>
        <pc:spChg chg="add 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89" creationId="{38732D97-FC0C-4044-A797-DE1B3A4829D2}"/>
          </ac:spMkLst>
        </pc:spChg>
        <pc:spChg chg="add 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90" creationId="{11B3FCD5-332A-4D67-885F-F1F930D7707E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07" creationId="{DBD298B9-C878-4D1E-B4D1-F7BAA0BBBF4E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11" creationId="{FD5D0402-BE6B-4392-8CB7-AEFFEFB1C235}"/>
          </ac:spMkLst>
        </pc:spChg>
        <pc:spChg chg="add 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12" creationId="{11ADABAF-BF9A-41EB-A21A-AF5256B41D70}"/>
          </ac:spMkLst>
        </pc:spChg>
        <pc:spChg chg="add 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13" creationId="{0DC5E3D4-6E92-44EB-AD48-FB66DA5A23A5}"/>
          </ac:spMkLst>
        </pc:spChg>
        <pc:spChg chg="add 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14" creationId="{DB564EBB-C0D3-4705-B958-C0DA36273DBB}"/>
          </ac:spMkLst>
        </pc:spChg>
        <pc:spChg chg="add 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15" creationId="{D13143A8-36CA-4AE6-8FD2-250DB9A5895D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16" creationId="{B81F1AFB-2030-452E-BF7E-3E57EBA67477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17" creationId="{1864A0E6-DF78-4F27-B925-0EB3843D0AAF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18" creationId="{C8EC8BEE-017C-4C8C-A77F-245F543E190F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19" creationId="{1227F927-7BE3-41C1-B77A-2152E1230399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20" creationId="{E3F57939-2D12-4B2C-9B62-E3166384C122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21" creationId="{1A328DFF-F9BF-434E-BEB3-7EBB7116E02F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22" creationId="{1EA128E2-21B4-4BF3-A776-7196FB62EDD1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23" creationId="{95B6FB86-4456-4FED-8D02-65ABA6D2D7F0}"/>
          </ac:spMkLst>
        </pc:spChg>
        <pc:spChg chg="add del mod">
          <ac:chgData name="Theresa Hodgson" userId="213b339f-9e68-4d61-b6e1-9aa385d3ff46" providerId="ADAL" clId="{5A0F336B-6A0C-414A-A004-041F4F200841}" dt="2020-04-22T12:25:26.253" v="109" actId="21"/>
          <ac:spMkLst>
            <pc:docMk/>
            <pc:sldMk cId="889825686" sldId="390"/>
            <ac:spMk id="124" creationId="{1C879823-5C34-4DEE-96F3-F5FCBED08746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37" creationId="{045E5004-67AB-4FF1-9874-A6895AEE2B59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38" creationId="{36BAC725-1652-4DDB-8768-14594BE59AC6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39" creationId="{79CA63F2-BF44-4CD9-8641-A768F3B2C5B0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55" creationId="{AC06066D-6CF0-4639-81F2-35E3308EA29B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57" creationId="{9DC16F12-4B12-446B-BC06-C2C313EDAA9A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59" creationId="{B8CDDD35-61BD-4D34-82A5-FE2C711459E5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61" creationId="{50B8E00F-950B-43D6-9946-D2A062585C3A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64" creationId="{5B78E9B6-D3F4-46E0-BD4F-55707BACD817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65" creationId="{10073018-948F-4D19-A294-02E0AAC40E77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66" creationId="{D6F296FC-53AE-4ABD-9FA6-E040F4E34D47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67" creationId="{08202E7F-56EC-4898-B6FB-9B3790F711E5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77" creationId="{79569D1F-65C7-4704-B26D-6801BB28443F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78" creationId="{EBFB6720-B677-48E2-8EDD-A031BD73057B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79" creationId="{C4157CBE-BDA6-4E58-962C-41F8B340AA37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80" creationId="{C6CD6F77-CF58-4D37-9EBA-C0B67CD03160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181" creationId="{FAEF0164-B40C-4BDA-AB9F-27541E9AC974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02" creationId="{62B53430-8512-4E96-BF4D-5E5C47414D0D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03" creationId="{FE93B4A0-0474-4083-8B6E-442FF9B3AD20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04" creationId="{CC126DF0-2C81-459E-BE17-AB4F682CF880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05" creationId="{7F9C3D4B-330C-411D-83F6-FECF1498B47D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06" creationId="{9802EBC6-988B-4970-BEBD-E7D4A627CDD2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07" creationId="{1A824C39-FFC5-47F6-A949-930DEA0D6172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19" creationId="{BB6C1583-2D51-4B82-AD8E-F5E300E3AC2E}"/>
          </ac:spMkLst>
        </pc:spChg>
        <pc:spChg chg="del">
          <ac:chgData name="Theresa Hodgson" userId="213b339f-9e68-4d61-b6e1-9aa385d3ff46" providerId="ADAL" clId="{5A0F336B-6A0C-414A-A004-041F4F200841}" dt="2020-04-22T12:18:01.129" v="38" actId="478"/>
          <ac:spMkLst>
            <pc:docMk/>
            <pc:sldMk cId="889825686" sldId="390"/>
            <ac:spMk id="227" creationId="{44EEB26C-7D34-4FD8-A6B0-C007DA1B99A7}"/>
          </ac:spMkLst>
        </pc:s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2" creationId="{0B32B079-2280-4CF7-88C7-AF8B60159247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3" creationId="{7BC4D71D-8545-4D35-A742-E156B4798F7B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5" creationId="{D7C7D1B1-475F-4C79-9663-603A29868608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95" creationId="{677A72A7-496C-4DD2-BD52-7730AB9CDB90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108" creationId="{2096AE4B-6696-40AE-B4EB-51AAD8FC1C47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156" creationId="{4CC3254C-4410-46CD-8CB8-EBB966272FFF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163" creationId="{07D20EB0-9808-4367-B34C-F357D904E2DA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170" creationId="{0DEF9373-BF7D-4F36-B245-61BB37C97B19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176" creationId="{279C9641-A2B7-4945-9D02-A3B60811D280}"/>
          </ac:grpSpMkLst>
        </pc:grpChg>
        <pc:grpChg chg="del">
          <ac:chgData name="Theresa Hodgson" userId="213b339f-9e68-4d61-b6e1-9aa385d3ff46" providerId="ADAL" clId="{5A0F336B-6A0C-414A-A004-041F4F200841}" dt="2020-04-22T12:18:01.129" v="38" actId="478"/>
          <ac:grpSpMkLst>
            <pc:docMk/>
            <pc:sldMk cId="889825686" sldId="390"/>
            <ac:grpSpMk id="185" creationId="{8D53E7D0-96AB-419B-A2E4-CD32AB46AAD8}"/>
          </ac:grpSpMkLst>
        </pc:grpChg>
        <pc:graphicFrameChg chg="del">
          <ac:chgData name="Theresa Hodgson" userId="213b339f-9e68-4d61-b6e1-9aa385d3ff46" providerId="ADAL" clId="{5A0F336B-6A0C-414A-A004-041F4F200841}" dt="2020-04-22T12:18:01.129" v="38" actId="478"/>
          <ac:graphicFrameMkLst>
            <pc:docMk/>
            <pc:sldMk cId="889825686" sldId="390"/>
            <ac:graphicFrameMk id="7" creationId="{8E8C171A-3A9A-4740-B4E6-84472A29E8B2}"/>
          </ac:graphicFrameMkLst>
        </pc:graphicFrameChg>
        <pc:graphicFrameChg chg="del">
          <ac:chgData name="Theresa Hodgson" userId="213b339f-9e68-4d61-b6e1-9aa385d3ff46" providerId="ADAL" clId="{5A0F336B-6A0C-414A-A004-041F4F200841}" dt="2020-04-22T12:18:01.129" v="38" actId="478"/>
          <ac:graphicFrameMkLst>
            <pc:docMk/>
            <pc:sldMk cId="889825686" sldId="390"/>
            <ac:graphicFrameMk id="41" creationId="{E29B27C4-C26B-4A0D-8450-77EF046FA962}"/>
          </ac:graphicFrameMkLst>
        </pc:graphicFrameChg>
        <pc:graphicFrameChg chg="del">
          <ac:chgData name="Theresa Hodgson" userId="213b339f-9e68-4d61-b6e1-9aa385d3ff46" providerId="ADAL" clId="{5A0F336B-6A0C-414A-A004-041F4F200841}" dt="2020-04-22T12:18:01.129" v="38" actId="478"/>
          <ac:graphicFrameMkLst>
            <pc:docMk/>
            <pc:sldMk cId="889825686" sldId="390"/>
            <ac:graphicFrameMk id="182" creationId="{C9C12449-796B-41B0-A7A3-B3015EF40F28}"/>
          </ac:graphicFrameMkLst>
        </pc:graphicFrame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6" creationId="{D4D7AE66-436F-42BA-AD34-3C47C34AE9B7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48" creationId="{43E5467B-C411-4FFE-9838-6C4579022B55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1" creationId="{F22E082B-790D-4F42-8EE0-4E204C7A08F5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2" creationId="{6A670FF4-22AF-449D-979D-2D3797E486A2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3" creationId="{C00C4508-B3A7-4285-ADA1-1CD6343B07A4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4" creationId="{20066C5D-139B-4960-BD30-BE77405E4AD2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6" creationId="{F84BA1E7-F924-44AA-AEF1-EB7AADF870F0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8" creationId="{560A0349-EF85-4FA2-8ADE-639786223D23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99" creationId="{22A0248C-44D6-427E-8885-0A0FC3AC16FE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01" creationId="{C3095932-AA2C-40D6-ACA8-CF252181EBB5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03" creationId="{86D92ADE-ABA8-48DE-B7C0-6A2714208077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04" creationId="{423DDE20-EF80-4C05-ACB7-82B0C9FA4872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06" creationId="{F73D53FD-75F8-459C-AAFF-8B59AF8C3D16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50" creationId="{2EE9B0E8-9E4B-4DF5-9C21-6C3DA35F172D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51" creationId="{196BEBA6-3688-466E-A17F-34DDB977BB32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52" creationId="{9F09904A-EC5F-4CDB-8040-E72312B55789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153" creationId="{B2431C90-AD43-4F35-BCA0-3911622C95FC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216" creationId="{C443436A-C603-4D95-A2D7-D67998E7497F}"/>
          </ac:picMkLst>
        </pc:picChg>
        <pc:picChg chg="del">
          <ac:chgData name="Theresa Hodgson" userId="213b339f-9e68-4d61-b6e1-9aa385d3ff46" providerId="ADAL" clId="{5A0F336B-6A0C-414A-A004-041F4F200841}" dt="2020-04-22T12:18:01.129" v="38" actId="478"/>
          <ac:picMkLst>
            <pc:docMk/>
            <pc:sldMk cId="889825686" sldId="390"/>
            <ac:picMk id="217" creationId="{B0360323-EEFC-4D4F-ABF0-FD676A3E7180}"/>
          </ac:picMkLst>
        </pc:picChg>
      </pc:sldChg>
      <pc:sldChg chg="addSp delSp modSp add mod setBg">
        <pc:chgData name="Theresa Hodgson" userId="213b339f-9e68-4d61-b6e1-9aa385d3ff46" providerId="ADAL" clId="{5A0F336B-6A0C-414A-A004-041F4F200841}" dt="2020-04-22T12:25:43.108" v="116" actId="14100"/>
        <pc:sldMkLst>
          <pc:docMk/>
          <pc:sldMk cId="2436521174" sldId="391"/>
        </pc:sldMkLst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9" creationId="{5F735B49-A349-48A6-885E-1E846F46DCBF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80" creationId="{00A46666-84BB-47D6-AE35-6E6AAF19A0B5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84" creationId="{BBE08B14-1788-4B2A-B66D-67EA3455441C}"/>
          </ac:spMkLst>
        </pc:spChg>
        <pc:spChg chg="del">
          <ac:chgData name="Theresa Hodgson" userId="213b339f-9e68-4d61-b6e1-9aa385d3ff46" providerId="ADAL" clId="{5A0F336B-6A0C-414A-A004-041F4F200841}" dt="2020-04-22T12:18:52.617" v="42" actId="21"/>
          <ac:spMkLst>
            <pc:docMk/>
            <pc:sldMk cId="2436521174" sldId="391"/>
            <ac:spMk id="89" creationId="{38732D97-FC0C-4044-A797-DE1B3A4829D2}"/>
          </ac:spMkLst>
        </pc:spChg>
        <pc:spChg chg="del">
          <ac:chgData name="Theresa Hodgson" userId="213b339f-9e68-4d61-b6e1-9aa385d3ff46" providerId="ADAL" clId="{5A0F336B-6A0C-414A-A004-041F4F200841}" dt="2020-04-22T12:18:52.617" v="42" actId="21"/>
          <ac:spMkLst>
            <pc:docMk/>
            <pc:sldMk cId="2436521174" sldId="391"/>
            <ac:spMk id="90" creationId="{11B3FCD5-332A-4D67-885F-F1F930D7707E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07" creationId="{DBD298B9-C878-4D1E-B4D1-F7BAA0BBBF4E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11" creationId="{FD5D0402-BE6B-4392-8CB7-AEFFEFB1C235}"/>
          </ac:spMkLst>
        </pc:spChg>
        <pc:spChg chg="del">
          <ac:chgData name="Theresa Hodgson" userId="213b339f-9e68-4d61-b6e1-9aa385d3ff46" providerId="ADAL" clId="{5A0F336B-6A0C-414A-A004-041F4F200841}" dt="2020-04-22T12:18:52.617" v="42" actId="21"/>
          <ac:spMkLst>
            <pc:docMk/>
            <pc:sldMk cId="2436521174" sldId="391"/>
            <ac:spMk id="112" creationId="{11ADABAF-BF9A-41EB-A21A-AF5256B41D70}"/>
          </ac:spMkLst>
        </pc:spChg>
        <pc:spChg chg="del">
          <ac:chgData name="Theresa Hodgson" userId="213b339f-9e68-4d61-b6e1-9aa385d3ff46" providerId="ADAL" clId="{5A0F336B-6A0C-414A-A004-041F4F200841}" dt="2020-04-22T12:18:52.617" v="42" actId="21"/>
          <ac:spMkLst>
            <pc:docMk/>
            <pc:sldMk cId="2436521174" sldId="391"/>
            <ac:spMk id="113" creationId="{0DC5E3D4-6E92-44EB-AD48-FB66DA5A23A5}"/>
          </ac:spMkLst>
        </pc:spChg>
        <pc:spChg chg="del">
          <ac:chgData name="Theresa Hodgson" userId="213b339f-9e68-4d61-b6e1-9aa385d3ff46" providerId="ADAL" clId="{5A0F336B-6A0C-414A-A004-041F4F200841}" dt="2020-04-22T12:18:52.617" v="42" actId="21"/>
          <ac:spMkLst>
            <pc:docMk/>
            <pc:sldMk cId="2436521174" sldId="391"/>
            <ac:spMk id="114" creationId="{DB564EBB-C0D3-4705-B958-C0DA36273DBB}"/>
          </ac:spMkLst>
        </pc:spChg>
        <pc:spChg chg="del">
          <ac:chgData name="Theresa Hodgson" userId="213b339f-9e68-4d61-b6e1-9aa385d3ff46" providerId="ADAL" clId="{5A0F336B-6A0C-414A-A004-041F4F200841}" dt="2020-04-22T12:18:52.617" v="42" actId="21"/>
          <ac:spMkLst>
            <pc:docMk/>
            <pc:sldMk cId="2436521174" sldId="391"/>
            <ac:spMk id="115" creationId="{D13143A8-36CA-4AE6-8FD2-250DB9A5895D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16" creationId="{20B56E87-6B16-44FD-A519-477A21CA859F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17" creationId="{44AB7BC7-8476-4D28-8B28-DAEA254CD47B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18" creationId="{7B42A262-53F6-4429-93F0-891E9B6A83D8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19" creationId="{F085AAB0-B077-4D1E-A6AA-0FFC5A60E10A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20" creationId="{CBECED4D-95E3-41E5-A3CE-6A274D43A26E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21" creationId="{A031834D-6FE3-4C99-B56A-FACF352C741B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22" creationId="{FDBF79A6-CC15-48A4-A48A-563A5925E4C3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23" creationId="{ECD9BDAC-CFDC-40BF-B44E-1EF0FD758E23}"/>
          </ac:spMkLst>
        </pc:spChg>
        <pc:spChg chg="add">
          <ac:chgData name="Theresa Hodgson" userId="213b339f-9e68-4d61-b6e1-9aa385d3ff46" providerId="ADAL" clId="{5A0F336B-6A0C-414A-A004-041F4F200841}" dt="2020-04-22T12:25:27.967" v="110"/>
          <ac:spMkLst>
            <pc:docMk/>
            <pc:sldMk cId="2436521174" sldId="391"/>
            <ac:spMk id="124" creationId="{04BDBC97-5066-49E3-BABF-C2D5C72D8594}"/>
          </ac:spMkLst>
        </pc:spChg>
        <pc:spChg chg="add mod">
          <ac:chgData name="Theresa Hodgson" userId="213b339f-9e68-4d61-b6e1-9aa385d3ff46" providerId="ADAL" clId="{5A0F336B-6A0C-414A-A004-041F4F200841}" dt="2020-04-22T12:25:43.108" v="116" actId="14100"/>
          <ac:spMkLst>
            <pc:docMk/>
            <pc:sldMk cId="2436521174" sldId="391"/>
            <ac:spMk id="125" creationId="{B0729DEA-759A-408C-88BA-695A11CF4C86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37" creationId="{045E5004-67AB-4FF1-9874-A6895AEE2B59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38" creationId="{36BAC725-1652-4DDB-8768-14594BE59AC6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39" creationId="{79CA63F2-BF44-4CD9-8641-A768F3B2C5B0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55" creationId="{AC06066D-6CF0-4639-81F2-35E3308EA29B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57" creationId="{9DC16F12-4B12-446B-BC06-C2C313EDAA9A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59" creationId="{B8CDDD35-61BD-4D34-82A5-FE2C711459E5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61" creationId="{50B8E00F-950B-43D6-9946-D2A062585C3A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64" creationId="{5B78E9B6-D3F4-46E0-BD4F-55707BACD817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65" creationId="{10073018-948F-4D19-A294-02E0AAC40E77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66" creationId="{D6F296FC-53AE-4ABD-9FA6-E040F4E34D47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67" creationId="{08202E7F-56EC-4898-B6FB-9B3790F711E5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77" creationId="{79569D1F-65C7-4704-B26D-6801BB28443F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78" creationId="{EBFB6720-B677-48E2-8EDD-A031BD73057B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79" creationId="{C4157CBE-BDA6-4E58-962C-41F8B340AA37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80" creationId="{C6CD6F77-CF58-4D37-9EBA-C0B67CD03160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181" creationId="{FAEF0164-B40C-4BDA-AB9F-27541E9AC974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02" creationId="{62B53430-8512-4E96-BF4D-5E5C47414D0D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03" creationId="{FE93B4A0-0474-4083-8B6E-442FF9B3AD20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04" creationId="{CC126DF0-2C81-459E-BE17-AB4F682CF880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05" creationId="{7F9C3D4B-330C-411D-83F6-FECF1498B47D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06" creationId="{9802EBC6-988B-4970-BEBD-E7D4A627CDD2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07" creationId="{1A824C39-FFC5-47F6-A949-930DEA0D6172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19" creationId="{BB6C1583-2D51-4B82-AD8E-F5E300E3AC2E}"/>
          </ac:spMkLst>
        </pc:spChg>
        <pc:spChg chg="del">
          <ac:chgData name="Theresa Hodgson" userId="213b339f-9e68-4d61-b6e1-9aa385d3ff46" providerId="ADAL" clId="{5A0F336B-6A0C-414A-A004-041F4F200841}" dt="2020-04-22T12:22:37.513" v="103" actId="478"/>
          <ac:spMkLst>
            <pc:docMk/>
            <pc:sldMk cId="2436521174" sldId="391"/>
            <ac:spMk id="227" creationId="{44EEB26C-7D34-4FD8-A6B0-C007DA1B99A7}"/>
          </ac:spMkLst>
        </pc:s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2" creationId="{0B32B079-2280-4CF7-88C7-AF8B60159247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3" creationId="{7BC4D71D-8545-4D35-A742-E156B4798F7B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5" creationId="{D7C7D1B1-475F-4C79-9663-603A29868608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95" creationId="{677A72A7-496C-4DD2-BD52-7730AB9CDB90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108" creationId="{2096AE4B-6696-40AE-B4EB-51AAD8FC1C47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156" creationId="{4CC3254C-4410-46CD-8CB8-EBB966272FFF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163" creationId="{07D20EB0-9808-4367-B34C-F357D904E2DA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170" creationId="{0DEF9373-BF7D-4F36-B245-61BB37C97B19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176" creationId="{279C9641-A2B7-4945-9D02-A3B60811D280}"/>
          </ac:grpSpMkLst>
        </pc:grpChg>
        <pc:grpChg chg="del">
          <ac:chgData name="Theresa Hodgson" userId="213b339f-9e68-4d61-b6e1-9aa385d3ff46" providerId="ADAL" clId="{5A0F336B-6A0C-414A-A004-041F4F200841}" dt="2020-04-22T12:22:37.513" v="103" actId="478"/>
          <ac:grpSpMkLst>
            <pc:docMk/>
            <pc:sldMk cId="2436521174" sldId="391"/>
            <ac:grpSpMk id="185" creationId="{8D53E7D0-96AB-419B-A2E4-CD32AB46AAD8}"/>
          </ac:grpSpMkLst>
        </pc:grpChg>
        <pc:graphicFrameChg chg="del">
          <ac:chgData name="Theresa Hodgson" userId="213b339f-9e68-4d61-b6e1-9aa385d3ff46" providerId="ADAL" clId="{5A0F336B-6A0C-414A-A004-041F4F200841}" dt="2020-04-22T12:22:37.513" v="103" actId="478"/>
          <ac:graphicFrameMkLst>
            <pc:docMk/>
            <pc:sldMk cId="2436521174" sldId="391"/>
            <ac:graphicFrameMk id="7" creationId="{8E8C171A-3A9A-4740-B4E6-84472A29E8B2}"/>
          </ac:graphicFrameMkLst>
        </pc:graphicFrameChg>
        <pc:graphicFrameChg chg="del">
          <ac:chgData name="Theresa Hodgson" userId="213b339f-9e68-4d61-b6e1-9aa385d3ff46" providerId="ADAL" clId="{5A0F336B-6A0C-414A-A004-041F4F200841}" dt="2020-04-22T12:22:37.513" v="103" actId="478"/>
          <ac:graphicFrameMkLst>
            <pc:docMk/>
            <pc:sldMk cId="2436521174" sldId="391"/>
            <ac:graphicFrameMk id="41" creationId="{E29B27C4-C26B-4A0D-8450-77EF046FA962}"/>
          </ac:graphicFrameMkLst>
        </pc:graphicFrameChg>
        <pc:graphicFrameChg chg="del">
          <ac:chgData name="Theresa Hodgson" userId="213b339f-9e68-4d61-b6e1-9aa385d3ff46" providerId="ADAL" clId="{5A0F336B-6A0C-414A-A004-041F4F200841}" dt="2020-04-22T12:22:37.513" v="103" actId="478"/>
          <ac:graphicFrameMkLst>
            <pc:docMk/>
            <pc:sldMk cId="2436521174" sldId="391"/>
            <ac:graphicFrameMk id="182" creationId="{C9C12449-796B-41B0-A7A3-B3015EF40F28}"/>
          </ac:graphicFrameMkLst>
        </pc:graphicFrame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6" creationId="{D4D7AE66-436F-42BA-AD34-3C47C34AE9B7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48" creationId="{43E5467B-C411-4FFE-9838-6C4579022B55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1" creationId="{F22E082B-790D-4F42-8EE0-4E204C7A08F5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2" creationId="{6A670FF4-22AF-449D-979D-2D3797E486A2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3" creationId="{C00C4508-B3A7-4285-ADA1-1CD6343B07A4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4" creationId="{20066C5D-139B-4960-BD30-BE77405E4AD2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6" creationId="{F84BA1E7-F924-44AA-AEF1-EB7AADF870F0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8" creationId="{560A0349-EF85-4FA2-8ADE-639786223D23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99" creationId="{22A0248C-44D6-427E-8885-0A0FC3AC16FE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01" creationId="{C3095932-AA2C-40D6-ACA8-CF252181EBB5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03" creationId="{86D92ADE-ABA8-48DE-B7C0-6A2714208077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04" creationId="{423DDE20-EF80-4C05-ACB7-82B0C9FA4872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06" creationId="{F73D53FD-75F8-459C-AAFF-8B59AF8C3D16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50" creationId="{2EE9B0E8-9E4B-4DF5-9C21-6C3DA35F172D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51" creationId="{196BEBA6-3688-466E-A17F-34DDB977BB32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52" creationId="{9F09904A-EC5F-4CDB-8040-E72312B55789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153" creationId="{B2431C90-AD43-4F35-BCA0-3911622C95FC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216" creationId="{C443436A-C603-4D95-A2D7-D67998E7497F}"/>
          </ac:picMkLst>
        </pc:picChg>
        <pc:picChg chg="del">
          <ac:chgData name="Theresa Hodgson" userId="213b339f-9e68-4d61-b6e1-9aa385d3ff46" providerId="ADAL" clId="{5A0F336B-6A0C-414A-A004-041F4F200841}" dt="2020-04-22T12:22:37.513" v="103" actId="478"/>
          <ac:picMkLst>
            <pc:docMk/>
            <pc:sldMk cId="2436521174" sldId="391"/>
            <ac:picMk id="217" creationId="{B0360323-EEFC-4D4F-ABF0-FD676A3E7180}"/>
          </ac:picMkLst>
        </pc:picChg>
      </pc:sldChg>
      <pc:sldChg chg="add del">
        <pc:chgData name="Theresa Hodgson" userId="213b339f-9e68-4d61-b6e1-9aa385d3ff46" providerId="ADAL" clId="{5A0F336B-6A0C-414A-A004-041F4F200841}" dt="2020-04-22T12:25:06.013" v="105" actId="47"/>
        <pc:sldMkLst>
          <pc:docMk/>
          <pc:sldMk cId="2199172483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4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>
            <a:extLst>
              <a:ext uri="{FF2B5EF4-FFF2-40B4-BE49-F238E27FC236}">
                <a16:creationId xmlns:a16="http://schemas.microsoft.com/office/drawing/2014/main" id="{20B56E87-6B16-44FD-A519-477A21CA859F}"/>
              </a:ext>
            </a:extLst>
          </p:cNvPr>
          <p:cNvSpPr txBox="1"/>
          <p:nvPr/>
        </p:nvSpPr>
        <p:spPr>
          <a:xfrm>
            <a:off x="244405" y="5943047"/>
            <a:ext cx="1158944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AB7BC7-8476-4D28-8B28-DAEA254CD47B}"/>
              </a:ext>
            </a:extLst>
          </p:cNvPr>
          <p:cNvSpPr txBox="1"/>
          <p:nvPr/>
        </p:nvSpPr>
        <p:spPr>
          <a:xfrm>
            <a:off x="1545120" y="5943047"/>
            <a:ext cx="1158944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B42A262-53F6-4429-93F0-891E9B6A83D8}"/>
              </a:ext>
            </a:extLst>
          </p:cNvPr>
          <p:cNvSpPr txBox="1"/>
          <p:nvPr/>
        </p:nvSpPr>
        <p:spPr>
          <a:xfrm>
            <a:off x="2845835" y="5943047"/>
            <a:ext cx="1158944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085AAB0-B077-4D1E-A6AA-0FFC5A60E10A}"/>
              </a:ext>
            </a:extLst>
          </p:cNvPr>
          <p:cNvSpPr txBox="1"/>
          <p:nvPr/>
        </p:nvSpPr>
        <p:spPr>
          <a:xfrm>
            <a:off x="4146551" y="5943047"/>
            <a:ext cx="1158944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BECED4D-95E3-41E5-A3CE-6A274D43A26E}"/>
              </a:ext>
            </a:extLst>
          </p:cNvPr>
          <p:cNvSpPr txBox="1"/>
          <p:nvPr/>
        </p:nvSpPr>
        <p:spPr>
          <a:xfrm>
            <a:off x="5449924" y="5943047"/>
            <a:ext cx="1158944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031834D-6FE3-4C99-B56A-FACF352C741B}"/>
              </a:ext>
            </a:extLst>
          </p:cNvPr>
          <p:cNvSpPr txBox="1"/>
          <p:nvPr/>
        </p:nvSpPr>
        <p:spPr>
          <a:xfrm>
            <a:off x="781050" y="3649109"/>
            <a:ext cx="5827817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BF79A6-CC15-48A4-A48A-563A5925E4C3}"/>
              </a:ext>
            </a:extLst>
          </p:cNvPr>
          <p:cNvSpPr txBox="1"/>
          <p:nvPr/>
        </p:nvSpPr>
        <p:spPr>
          <a:xfrm>
            <a:off x="1225481" y="762579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CD9BDAC-CFDC-40BF-B44E-1EF0FD758E23}"/>
              </a:ext>
            </a:extLst>
          </p:cNvPr>
          <p:cNvSpPr txBox="1"/>
          <p:nvPr/>
        </p:nvSpPr>
        <p:spPr>
          <a:xfrm>
            <a:off x="4204901" y="762579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4BDBC97-5066-49E3-BABF-C2D5C72D8594}"/>
              </a:ext>
            </a:extLst>
          </p:cNvPr>
          <p:cNvSpPr txBox="1"/>
          <p:nvPr/>
        </p:nvSpPr>
        <p:spPr>
          <a:xfrm>
            <a:off x="4852601" y="762579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0729DEA-759A-408C-88BA-695A11CF4C86}"/>
              </a:ext>
            </a:extLst>
          </p:cNvPr>
          <p:cNvSpPr txBox="1"/>
          <p:nvPr/>
        </p:nvSpPr>
        <p:spPr>
          <a:xfrm>
            <a:off x="244404" y="2828854"/>
            <a:ext cx="6364463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79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A392CA-E520-4738-9C51-AF31CF599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Adding Money Worksheet</dc:title>
  <dc:creator>Sian Stebbings</dc:creator>
  <cp:lastModifiedBy>Sian Stebbings</cp:lastModifiedBy>
  <cp:revision>8</cp:revision>
  <dcterms:created xsi:type="dcterms:W3CDTF">2018-10-23T11:51:23Z</dcterms:created>
  <dcterms:modified xsi:type="dcterms:W3CDTF">2020-04-26T14:39:32Z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