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99"/>
    <a:srgbClr val="FF9933"/>
    <a:srgbClr val="FF9999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CFB7E5-18A7-4F88-BA2D-B7368282B249}" v="8" dt="2020-04-16T08:33:43.6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249" autoAdjust="0"/>
  </p:normalViewPr>
  <p:slideViewPr>
    <p:cSldViewPr snapToGrid="0">
      <p:cViewPr>
        <p:scale>
          <a:sx n="75" d="100"/>
          <a:sy n="75" d="100"/>
        </p:scale>
        <p:origin x="206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0437D498-7CA5-4805-AF29-24ED582BB547}"/>
    <pc:docChg chg="custSel addSld delSld modSld">
      <pc:chgData name="Rachael Green" userId="89c6f63e-7657-4ad0-8dd4-6f0c32cf62df" providerId="ADAL" clId="{0437D498-7CA5-4805-AF29-24ED582BB547}" dt="2020-04-16T08:34:05.562" v="35" actId="47"/>
      <pc:docMkLst>
        <pc:docMk/>
      </pc:docMkLst>
      <pc:sldChg chg="addSp delSp modSp mod setBg">
        <pc:chgData name="Rachael Green" userId="89c6f63e-7657-4ad0-8dd4-6f0c32cf62df" providerId="ADAL" clId="{0437D498-7CA5-4805-AF29-24ED582BB547}" dt="2020-04-16T08:34:00.562" v="34" actId="12788"/>
        <pc:sldMkLst>
          <pc:docMk/>
          <pc:sldMk cId="360728080" sldId="387"/>
        </pc:sldMkLst>
        <pc:spChg chg="add mod">
          <ac:chgData name="Rachael Green" userId="89c6f63e-7657-4ad0-8dd4-6f0c32cf62df" providerId="ADAL" clId="{0437D498-7CA5-4805-AF29-24ED582BB547}" dt="2020-04-16T08:33:27.372" v="27" actId="122"/>
          <ac:spMkLst>
            <pc:docMk/>
            <pc:sldMk cId="360728080" sldId="387"/>
            <ac:spMk id="8" creationId="{F56AF9A2-824D-42B3-9DCB-62D3C400FDA5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9" creationId="{0BBB8373-FB4E-4EBE-BCE9-4E4826B53A5B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1" creationId="{BB667AAD-8F27-4D58-82ED-5342E733F639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2" creationId="{45537E99-0CF5-49AA-8F31-826B5245D2BA}"/>
          </ac:spMkLst>
        </pc:spChg>
        <pc:spChg chg="add mod">
          <ac:chgData name="Rachael Green" userId="89c6f63e-7657-4ad0-8dd4-6f0c32cf62df" providerId="ADAL" clId="{0437D498-7CA5-4805-AF29-24ED582BB547}" dt="2020-04-16T08:33:40.823" v="29" actId="1035"/>
          <ac:spMkLst>
            <pc:docMk/>
            <pc:sldMk cId="360728080" sldId="387"/>
            <ac:spMk id="77" creationId="{A2175AFB-35E0-4182-A34A-9DE9835F8F3E}"/>
          </ac:spMkLst>
        </pc:spChg>
        <pc:spChg chg="add mod">
          <ac:chgData name="Rachael Green" userId="89c6f63e-7657-4ad0-8dd4-6f0c32cf62df" providerId="ADAL" clId="{0437D498-7CA5-4805-AF29-24ED582BB547}" dt="2020-04-16T08:33:40.823" v="29" actId="1035"/>
          <ac:spMkLst>
            <pc:docMk/>
            <pc:sldMk cId="360728080" sldId="387"/>
            <ac:spMk id="84" creationId="{CAB060A6-A25F-498A-A821-CE06A26E0250}"/>
          </ac:spMkLst>
        </pc:spChg>
        <pc:spChg chg="add mod">
          <ac:chgData name="Rachael Green" userId="89c6f63e-7657-4ad0-8dd4-6f0c32cf62df" providerId="ADAL" clId="{0437D498-7CA5-4805-AF29-24ED582BB547}" dt="2020-04-16T08:34:00.562" v="34" actId="12788"/>
          <ac:spMkLst>
            <pc:docMk/>
            <pc:sldMk cId="360728080" sldId="387"/>
            <ac:spMk id="85" creationId="{E104C28A-BA94-4F62-8F46-EA57ADCB4CEB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94" creationId="{B01C68BB-3781-40A4-89F8-C48B6B8766F2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96" creationId="{6A88A205-37AA-4ABE-A712-96794243BEE7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36" creationId="{A840A48A-486E-472B-A629-D53821849806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40" creationId="{841CA34F-34DB-4851-B3C7-88613A16AAB2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41" creationId="{796668C2-CD6B-4DD8-9B66-236DC134211F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46" creationId="{5AC9E0D3-9B06-4566-8C98-2D88041D0A9E}"/>
          </ac:spMkLst>
        </pc:spChg>
        <pc:spChg chg="del">
          <ac:chgData name="Rachael Green" userId="89c6f63e-7657-4ad0-8dd4-6f0c32cf62df" providerId="ADAL" clId="{0437D498-7CA5-4805-AF29-24ED582BB547}" dt="2020-04-16T08:31:48.309" v="1" actId="478"/>
          <ac:spMkLst>
            <pc:docMk/>
            <pc:sldMk cId="360728080" sldId="387"/>
            <ac:spMk id="147" creationId="{42B0A7FD-EB6C-4981-87E7-91CAB1B71B44}"/>
          </ac:spMkLst>
        </pc:s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2" creationId="{4184B569-26D5-4FD5-B8AC-9489B16DF6CB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3" creationId="{88BAAAF5-7104-40F5-B6E0-CF7F5E113C0E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4" creationId="{2237B79D-79B6-4357-8912-967DB54BDB29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5" creationId="{24E2EED9-9B5A-4BCC-BA97-2FCFD053FC9D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6" creationId="{A879FF53-37C1-40BB-9956-9AEEC8AF4756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7" creationId="{150D00F9-0ED3-4A8C-A78F-850CB405EA84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15" creationId="{481D5D69-90BB-421C-936E-81DFDA7E1636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18" creationId="{383A617E-1A8A-48CD-89A5-8DD44032DAF4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78" creationId="{4FDEE3FA-509E-4C1B-B637-ACD9D7CD7C1E}"/>
          </ac:grpSpMkLst>
        </pc:grpChg>
        <pc:grpChg chg="del">
          <ac:chgData name="Rachael Green" userId="89c6f63e-7657-4ad0-8dd4-6f0c32cf62df" providerId="ADAL" clId="{0437D498-7CA5-4805-AF29-24ED582BB547}" dt="2020-04-16T08:31:48.309" v="1" actId="478"/>
          <ac:grpSpMkLst>
            <pc:docMk/>
            <pc:sldMk cId="360728080" sldId="387"/>
            <ac:grpSpMk id="89" creationId="{9745A5F0-3E78-4A8E-9FF0-CD8A3873B8DA}"/>
          </ac:grpSpMkLst>
        </pc:grpChg>
        <pc:graphicFrameChg chg="del">
          <ac:chgData name="Rachael Green" userId="89c6f63e-7657-4ad0-8dd4-6f0c32cf62df" providerId="ADAL" clId="{0437D498-7CA5-4805-AF29-24ED582BB547}" dt="2020-04-16T08:31:48.309" v="1" actId="478"/>
          <ac:graphicFrameMkLst>
            <pc:docMk/>
            <pc:sldMk cId="360728080" sldId="387"/>
            <ac:graphicFrameMk id="10" creationId="{A3A2D78E-C28E-4B05-83D5-151904474B08}"/>
          </ac:graphicFrameMkLst>
        </pc:graphicFrameChg>
        <pc:graphicFrameChg chg="del">
          <ac:chgData name="Rachael Green" userId="89c6f63e-7657-4ad0-8dd4-6f0c32cf62df" providerId="ADAL" clId="{0437D498-7CA5-4805-AF29-24ED582BB547}" dt="2020-04-16T08:31:48.309" v="1" actId="478"/>
          <ac:graphicFrameMkLst>
            <pc:docMk/>
            <pc:sldMk cId="360728080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0437D498-7CA5-4805-AF29-24ED582BB547}" dt="2020-04-16T08:31:48.309" v="1" actId="478"/>
          <ac:graphicFrameMkLst>
            <pc:docMk/>
            <pc:sldMk cId="360728080" sldId="387"/>
            <ac:graphicFrameMk id="73" creationId="{95E72984-471C-4E01-8BAA-8BE5436E73AA}"/>
          </ac:graphicFrameMkLst>
        </pc:graphicFrameChg>
        <pc:graphicFrameChg chg="del">
          <ac:chgData name="Rachael Green" userId="89c6f63e-7657-4ad0-8dd4-6f0c32cf62df" providerId="ADAL" clId="{0437D498-7CA5-4805-AF29-24ED582BB547}" dt="2020-04-16T08:31:48.309" v="1" actId="478"/>
          <ac:graphicFrameMkLst>
            <pc:docMk/>
            <pc:sldMk cId="360728080" sldId="387"/>
            <ac:graphicFrameMk id="134" creationId="{46F52D1C-D680-4DC8-BF3A-A860FC871BE0}"/>
          </ac:graphicFrameMkLst>
        </pc:graphicFrameChg>
        <pc:graphicFrameChg chg="del">
          <ac:chgData name="Rachael Green" userId="89c6f63e-7657-4ad0-8dd4-6f0c32cf62df" providerId="ADAL" clId="{0437D498-7CA5-4805-AF29-24ED582BB547}" dt="2020-04-16T08:31:48.309" v="1" actId="478"/>
          <ac:graphicFrameMkLst>
            <pc:docMk/>
            <pc:sldMk cId="360728080" sldId="387"/>
            <ac:graphicFrameMk id="145" creationId="{19571216-83FE-4FFC-B6BE-869989F51FD6}"/>
          </ac:graphicFrameMkLst>
        </pc:graphicFrameChg>
        <pc:picChg chg="del">
          <ac:chgData name="Rachael Green" userId="89c6f63e-7657-4ad0-8dd4-6f0c32cf62df" providerId="ADAL" clId="{0437D498-7CA5-4805-AF29-24ED582BB547}" dt="2020-04-16T08:31:48.309" v="1" actId="478"/>
          <ac:picMkLst>
            <pc:docMk/>
            <pc:sldMk cId="360728080" sldId="387"/>
            <ac:picMk id="98" creationId="{ADF187AC-0509-4B81-8D1E-55DF8FDCB1E7}"/>
          </ac:picMkLst>
        </pc:picChg>
        <pc:picChg chg="del">
          <ac:chgData name="Rachael Green" userId="89c6f63e-7657-4ad0-8dd4-6f0c32cf62df" providerId="ADAL" clId="{0437D498-7CA5-4805-AF29-24ED582BB547}" dt="2020-04-16T08:31:48.309" v="1" actId="478"/>
          <ac:picMkLst>
            <pc:docMk/>
            <pc:sldMk cId="360728080" sldId="387"/>
            <ac:picMk id="143" creationId="{2F05265D-A245-433F-A312-FB361351F1C8}"/>
          </ac:picMkLst>
        </pc:picChg>
      </pc:sldChg>
      <pc:sldChg chg="add del">
        <pc:chgData name="Rachael Green" userId="89c6f63e-7657-4ad0-8dd4-6f0c32cf62df" providerId="ADAL" clId="{0437D498-7CA5-4805-AF29-24ED582BB547}" dt="2020-04-16T08:34:05.562" v="35" actId="47"/>
        <pc:sldMkLst>
          <pc:docMk/>
          <pc:sldMk cId="2946554797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0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56AF9A2-824D-42B3-9DCB-62D3C400FDA5}"/>
              </a:ext>
            </a:extLst>
          </p:cNvPr>
          <p:cNvSpPr txBox="1"/>
          <p:nvPr/>
        </p:nvSpPr>
        <p:spPr>
          <a:xfrm>
            <a:off x="2721600" y="4722124"/>
            <a:ext cx="1414800" cy="63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2175AFB-35E0-4182-A34A-9DE9835F8F3E}"/>
              </a:ext>
            </a:extLst>
          </p:cNvPr>
          <p:cNvSpPr txBox="1"/>
          <p:nvPr/>
        </p:nvSpPr>
        <p:spPr>
          <a:xfrm>
            <a:off x="1306800" y="5392684"/>
            <a:ext cx="1414800" cy="63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AB060A6-A25F-498A-A821-CE06A26E0250}"/>
              </a:ext>
            </a:extLst>
          </p:cNvPr>
          <p:cNvSpPr txBox="1"/>
          <p:nvPr/>
        </p:nvSpPr>
        <p:spPr>
          <a:xfrm>
            <a:off x="4136400" y="5392684"/>
            <a:ext cx="1414800" cy="63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104C28A-BA94-4F62-8F46-EA57ADCB4CEB}"/>
              </a:ext>
            </a:extLst>
          </p:cNvPr>
          <p:cNvSpPr txBox="1"/>
          <p:nvPr/>
        </p:nvSpPr>
        <p:spPr>
          <a:xfrm>
            <a:off x="213340" y="8532124"/>
            <a:ext cx="6431320" cy="713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28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B05CDB-EBBE-4B80-950F-D1C2FA8B5681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86144f90-c7b6-48d0-aae5-f5e9e48cc3df"/>
    <ds:schemaRef ds:uri="http://purl.org/dc/elements/1.1/"/>
    <ds:schemaRef ds:uri="0f0ae0ff-29c4-4766-b250-c1a9bee8d430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Add Two 3-Digit Numbers Worksheet</dc:title>
  <dc:creator>Sian Stebbings</dc:creator>
  <cp:lastModifiedBy>Rach Green</cp:lastModifiedBy>
  <cp:revision>18</cp:revision>
  <dcterms:created xsi:type="dcterms:W3CDTF">2018-10-23T11:51:23Z</dcterms:created>
  <dcterms:modified xsi:type="dcterms:W3CDTF">2020-04-16T08:34:11Z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