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B1AFE-FC6A-45DE-B039-02C2E415D45B}" v="7" dt="2020-07-01T13:32:38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 snapToGrid="0">
      <p:cViewPr>
        <p:scale>
          <a:sx n="136" d="100"/>
          <a:sy n="136" d="100"/>
        </p:scale>
        <p:origin x="941" y="-44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BF9B1AFE-FC6A-45DE-B039-02C2E415D45B}"/>
    <pc:docChg chg="addSld delSld modSld">
      <pc:chgData name="Nicola" userId="ebcc58ce-2d8c-4ed9-a38e-e6d0a4be1782" providerId="ADAL" clId="{BF9B1AFE-FC6A-45DE-B039-02C2E415D45B}" dt="2020-07-01T13:32:55.568" v="84" actId="47"/>
      <pc:docMkLst>
        <pc:docMk/>
      </pc:docMkLst>
      <pc:sldChg chg="addSp delSp modSp mod setBg">
        <pc:chgData name="Nicola" userId="ebcc58ce-2d8c-4ed9-a38e-e6d0a4be1782" providerId="ADAL" clId="{BF9B1AFE-FC6A-45DE-B039-02C2E415D45B}" dt="2020-07-01T13:32:51.873" v="83" actId="1036"/>
        <pc:sldMkLst>
          <pc:docMk/>
          <pc:sldMk cId="4109944685" sldId="385"/>
        </pc:sldMkLst>
        <pc:spChg chg="add mod">
          <ac:chgData name="Nicola" userId="ebcc58ce-2d8c-4ed9-a38e-e6d0a4be1782" providerId="ADAL" clId="{BF9B1AFE-FC6A-45DE-B039-02C2E415D45B}" dt="2020-07-01T13:32:33.153" v="70" actId="1035"/>
          <ac:spMkLst>
            <pc:docMk/>
            <pc:sldMk cId="4109944685" sldId="385"/>
            <ac:spMk id="2" creationId="{B327F2DD-C6DF-4252-A547-5390E52D3E67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7" creationId="{1C2EE99C-E1E6-4960-BC30-3477433CE0A9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8" creationId="{59EA43F0-B0FC-4FE9-A14E-E9446C0C4301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39" creationId="{B55CD670-1CA2-4930-8BBA-EBF6EFF919D5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57" creationId="{D3CCBD08-7CD2-4FBE-9717-A3BA24494BDE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58" creationId="{C5CC5C43-13D7-4387-91FD-9212A2859F5A}"/>
          </ac:spMkLst>
        </pc:spChg>
        <pc:spChg chg="add mod">
          <ac:chgData name="Nicola" userId="ebcc58ce-2d8c-4ed9-a38e-e6d0a4be1782" providerId="ADAL" clId="{BF9B1AFE-FC6A-45DE-B039-02C2E415D45B}" dt="2020-07-01T13:32:51.873" v="83" actId="1036"/>
          <ac:spMkLst>
            <pc:docMk/>
            <pc:sldMk cId="4109944685" sldId="385"/>
            <ac:spMk id="59" creationId="{19AF0A6A-675B-4E87-A40D-96EFB58F1AEE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60" creationId="{7A5BEC68-22DB-4143-81B4-9EA289F433ED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61" creationId="{33EA19CC-27E8-4EF1-945F-1278D9C91E78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62" creationId="{98CE4731-4201-4289-A43F-9ACBE6825CD4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66" creationId="{FAE9FC21-F1AD-49E8-B887-33C958F7CE51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82" creationId="{6F9D2CAD-567B-4D81-AE98-8B76EBA2AC9C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83" creationId="{31314147-4F6F-47AC-9467-64D46B3F4D1F}"/>
          </ac:spMkLst>
        </pc:spChg>
        <pc:spChg chg="del">
          <ac:chgData name="Nicola" userId="ebcc58ce-2d8c-4ed9-a38e-e6d0a4be1782" providerId="ADAL" clId="{BF9B1AFE-FC6A-45DE-B039-02C2E415D45B}" dt="2020-07-01T13:31:11.376" v="1" actId="478"/>
          <ac:spMkLst>
            <pc:docMk/>
            <pc:sldMk cId="4109944685" sldId="385"/>
            <ac:spMk id="84" creationId="{133A3AD6-E552-4E04-BD91-503DBFB4A7C6}"/>
          </ac:spMkLst>
        </pc:spChg>
        <pc:grpChg chg="del">
          <ac:chgData name="Nicola" userId="ebcc58ce-2d8c-4ed9-a38e-e6d0a4be1782" providerId="ADAL" clId="{BF9B1AFE-FC6A-45DE-B039-02C2E415D45B}" dt="2020-07-01T13:31:11.376" v="1" actId="478"/>
          <ac:grpSpMkLst>
            <pc:docMk/>
            <pc:sldMk cId="4109944685" sldId="385"/>
            <ac:grpSpMk id="3" creationId="{F61C065D-2466-4632-A1ED-69F9FF8FA37D}"/>
          </ac:grpSpMkLst>
        </pc:grpChg>
        <pc:grpChg chg="del">
          <ac:chgData name="Nicola" userId="ebcc58ce-2d8c-4ed9-a38e-e6d0a4be1782" providerId="ADAL" clId="{BF9B1AFE-FC6A-45DE-B039-02C2E415D45B}" dt="2020-07-01T13:31:11.376" v="1" actId="478"/>
          <ac:grpSpMkLst>
            <pc:docMk/>
            <pc:sldMk cId="4109944685" sldId="385"/>
            <ac:grpSpMk id="4" creationId="{82F2D21E-B3E9-42A1-A0AF-61846E2D7023}"/>
          </ac:grpSpMkLst>
        </pc:grpChg>
        <pc:grpChg chg="del">
          <ac:chgData name="Nicola" userId="ebcc58ce-2d8c-4ed9-a38e-e6d0a4be1782" providerId="ADAL" clId="{BF9B1AFE-FC6A-45DE-B039-02C2E415D45B}" dt="2020-07-01T13:31:11.376" v="1" actId="478"/>
          <ac:grpSpMkLst>
            <pc:docMk/>
            <pc:sldMk cId="4109944685" sldId="385"/>
            <ac:grpSpMk id="11" creationId="{79844784-B6D2-4B44-BEFE-44F14AA6A953}"/>
          </ac:grpSpMkLst>
        </pc:grpChg>
        <pc:grpChg chg="del">
          <ac:chgData name="Nicola" userId="ebcc58ce-2d8c-4ed9-a38e-e6d0a4be1782" providerId="ADAL" clId="{BF9B1AFE-FC6A-45DE-B039-02C2E415D45B}" dt="2020-07-01T13:31:11.376" v="1" actId="478"/>
          <ac:grpSpMkLst>
            <pc:docMk/>
            <pc:sldMk cId="4109944685" sldId="385"/>
            <ac:grpSpMk id="12" creationId="{C136B0A1-C4A5-4813-AE5E-D46C33F23BEE}"/>
          </ac:grpSpMkLst>
        </pc:grpChg>
        <pc:grpChg chg="del">
          <ac:chgData name="Nicola" userId="ebcc58ce-2d8c-4ed9-a38e-e6d0a4be1782" providerId="ADAL" clId="{BF9B1AFE-FC6A-45DE-B039-02C2E415D45B}" dt="2020-07-01T13:31:11.376" v="1" actId="478"/>
          <ac:grpSpMkLst>
            <pc:docMk/>
            <pc:sldMk cId="4109944685" sldId="385"/>
            <ac:grpSpMk id="68" creationId="{5C13291D-CE86-4373-89D6-C745355243A5}"/>
          </ac:grpSpMkLst>
        </pc:grpChg>
        <pc:grpChg chg="del">
          <ac:chgData name="Nicola" userId="ebcc58ce-2d8c-4ed9-a38e-e6d0a4be1782" providerId="ADAL" clId="{BF9B1AFE-FC6A-45DE-B039-02C2E415D45B}" dt="2020-07-01T13:31:11.376" v="1" actId="478"/>
          <ac:grpSpMkLst>
            <pc:docMk/>
            <pc:sldMk cId="4109944685" sldId="385"/>
            <ac:grpSpMk id="73" creationId="{FCA7D4E2-6AA6-4CE5-B17B-62C9D8AFB56E}"/>
          </ac:grpSpMkLst>
        </pc:grp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44" creationId="{BC0BC364-73B0-402C-A8CE-5FE56C25A8AE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49" creationId="{30A18543-D944-4E1B-9659-A158963A22DD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50" creationId="{AA97CBD2-2E6C-47BD-8386-BF92C33B67BF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51" creationId="{D4E16DBB-2323-444C-81E4-478B2DDB0AD6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52" creationId="{E4999FE1-1138-4809-AAED-4CE3C1947870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53" creationId="{0D37ED45-9612-4381-9211-963BF5DD03EE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70" creationId="{D1FF837F-1089-4212-908D-55D671B0D93E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74" creationId="{21EC830C-4E4E-471C-8D28-80E07A8A328B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81" creationId="{B07A5E9B-992D-403F-A424-0982FE627ABF}"/>
          </ac:graphicFrameMkLst>
        </pc:graphicFrameChg>
        <pc:graphicFrameChg chg="del">
          <ac:chgData name="Nicola" userId="ebcc58ce-2d8c-4ed9-a38e-e6d0a4be1782" providerId="ADAL" clId="{BF9B1AFE-FC6A-45DE-B039-02C2E415D45B}" dt="2020-07-01T13:31:11.376" v="1" actId="478"/>
          <ac:graphicFrameMkLst>
            <pc:docMk/>
            <pc:sldMk cId="4109944685" sldId="385"/>
            <ac:graphicFrameMk id="95" creationId="{2F502E65-7174-426D-A708-CA5CE02260A2}"/>
          </ac:graphicFrameMkLst>
        </pc:graphicFrame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34" creationId="{F068AF55-7755-4423-B819-7D71930634F2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35" creationId="{852199D2-9816-4D4B-944D-1D483193EAC8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37" creationId="{B24D3669-C144-4976-B620-FBED1E63E58E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38" creationId="{07CC2673-F6BF-4A29-89D5-234149A41FC0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42" creationId="{EEC6D318-FD40-4C80-8E05-B0F5C4184AE2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46" creationId="{3A7E8EEE-4D2A-4D26-A054-1892527A2C1E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47" creationId="{A5C275AE-9216-426C-A5D8-C512357B4766}"/>
          </ac:picMkLst>
        </pc:picChg>
        <pc:picChg chg="del">
          <ac:chgData name="Nicola" userId="ebcc58ce-2d8c-4ed9-a38e-e6d0a4be1782" providerId="ADAL" clId="{BF9B1AFE-FC6A-45DE-B039-02C2E415D45B}" dt="2020-07-01T13:31:11.376" v="1" actId="478"/>
          <ac:picMkLst>
            <pc:docMk/>
            <pc:sldMk cId="4109944685" sldId="385"/>
            <ac:picMk id="127" creationId="{8722B04A-0D89-4A62-8C47-EBB3F2664309}"/>
          </ac:picMkLst>
        </pc:picChg>
      </pc:sldChg>
      <pc:sldChg chg="add del">
        <pc:chgData name="Nicola" userId="ebcc58ce-2d8c-4ed9-a38e-e6d0a4be1782" providerId="ADAL" clId="{BF9B1AFE-FC6A-45DE-B039-02C2E415D45B}" dt="2020-07-01T13:32:55.568" v="84" actId="47"/>
        <pc:sldMkLst>
          <pc:docMk/>
          <pc:sldMk cId="1770603574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AE62-1C67-44EA-B257-3AD592CB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69C06-8256-4B6F-A32F-517FF6FC8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9E74A-EB96-47C3-B9BA-0920BB2C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F546F-36D8-421D-AC6F-8586EFD8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20298-3267-41C1-A95C-37A26CEB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B759-CFA7-4074-A179-CD2E139F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0EC7E-C634-44D2-B7CC-7E330DECA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3CD16-1B29-4DE9-839E-6D070574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0120A-A6A6-455C-9530-CB4B57BB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246FA-03D2-411A-B077-AEB4F086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92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70ACC7-0C59-405F-889D-CC391E4DD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9A7FA-4FA0-4D05-A0DC-2711C01F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20D83-C2C2-434A-9629-4DFAB07D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FFDF8-4889-48AC-B3B4-A7F5BFE8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2EE5E-7212-4100-AF61-A7BB420F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78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18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A07CC-C32C-4B2A-B3F5-B2942403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C3E5-C602-4CF8-A5FE-8A48524DA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7FA0-DC5A-4CE9-8887-09EF4492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ABB21-7E3D-4F1F-8DCE-BBDC8244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4450E-A40E-423D-AFC5-DD6F85A0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0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F1040-71B3-4150-B9AE-9BBAE2EB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4C8C8-8C3F-4275-B93A-7F7D303F8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A4FD3-5BA8-4B3A-AF8D-E9C5E378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EEA89-17FC-4B4A-8D91-C99286C2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7D544-81BC-4753-8521-07ADF063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3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751F-3B9B-4BA8-835F-6E164A2B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F9CDD-B43D-48BC-82D0-559757E7B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D2C5B-6D2E-4DE6-9DB0-B31A119FF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4F5C9-8B7D-4E0C-B79E-30C6CE92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F26A4-B9A7-49C5-A949-5A916B41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29457-1632-46B7-BB75-9D4BB1F8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D3FC8-9390-455A-931F-F142967C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1F93F-BBEA-4C58-86A4-F7153ED16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E8762-84B9-4FCA-88EB-B5D78E958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B285EA-2433-4B3A-9AB8-9E44C9134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24967-4EEA-4149-B489-1D42AF31C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1E70BF-2DF8-4809-B6D9-4E3CFB4C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D1572-7D9E-498E-AC18-5BE8250F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1C5AE-763B-47C9-AE00-30FC6BB7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5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C72D-357E-4499-BF35-06F67AD1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888DA-7AA5-4812-9623-503824DC4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56B43-BE54-4438-BA6F-96785814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9B5DD-758C-41D9-8D18-E457C81D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6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06C45D-973F-4F92-A3F8-C869D60C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DDD83-84AE-47EE-8B0F-0F08BF56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6DEDA-2BDF-46D2-A498-65AAC66E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64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A6C7-FAE9-46E5-A79A-83751070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FDDB-6859-4CA0-B056-95367D707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B6EE-CF36-4CC3-96C4-036F38115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94F69-17B9-41A8-90A2-D9597073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A21B6-6936-43CF-9079-43C0925F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F85FD-3B6E-4991-99DC-96604F12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53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5396-2545-4559-8946-908BE4B5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E87A0-61DA-4929-9776-440EDFA3C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CF414-C733-4566-B6A8-7914EFD0E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69C6D-EB99-425F-8B43-69AD3A40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4ED84-AD6F-4108-8F49-540150F1F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8E1C5-ADEF-409B-9580-777B783A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C7BF1-5937-4B06-AB63-9DB68175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A1B9D-5EDB-4A4A-97A1-FE0FD4322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2B9F2-30E9-4501-B5BF-CE9768234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FB3B4-3687-403F-955A-58782DE5A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CA266-1B40-424B-868E-41A2C0096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4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27F2DD-C6DF-4252-A547-5390E52D3E67}"/>
              </a:ext>
            </a:extLst>
          </p:cNvPr>
          <p:cNvSpPr txBox="1"/>
          <p:nvPr/>
        </p:nvSpPr>
        <p:spPr>
          <a:xfrm>
            <a:off x="207000" y="5849360"/>
            <a:ext cx="644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9AF0A6A-675B-4E87-A40D-96EFB58F1AEE}"/>
              </a:ext>
            </a:extLst>
          </p:cNvPr>
          <p:cNvSpPr txBox="1"/>
          <p:nvPr/>
        </p:nvSpPr>
        <p:spPr>
          <a:xfrm>
            <a:off x="207000" y="8317680"/>
            <a:ext cx="6444000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36A2F1-F3B9-4577-93CB-E59DF2EAE48E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0f0ae0ff-29c4-4766-b250-c1a9bee8d430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Litres Worksheet</dc:title>
  <dc:creator>Sian Stebbings</dc:creator>
  <cp:lastModifiedBy>Nicola Dockerty</cp:lastModifiedBy>
  <cp:revision>3</cp:revision>
  <dcterms:created xsi:type="dcterms:W3CDTF">2018-10-23T11:51:23Z</dcterms:created>
  <dcterms:modified xsi:type="dcterms:W3CDTF">2020-07-01T13:32:58Z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