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52FAE7-850F-45CF-881C-C25DBD1862F6}" v="21" dt="2020-04-14T11:20:59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 snapToGrid="0">
      <p:cViewPr>
        <p:scale>
          <a:sx n="150" d="100"/>
          <a:sy n="150" d="100"/>
        </p:scale>
        <p:origin x="614" y="-2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C6A5A5E5-6AA2-4D59-80CF-403B7366DC49}"/>
    <pc:docChg chg="undo custSel addSld delSld modSld">
      <pc:chgData name="Rachael Green" userId="89c6f63e-7657-4ad0-8dd4-6f0c32cf62df" providerId="ADAL" clId="{C6A5A5E5-6AA2-4D59-80CF-403B7366DC49}" dt="2020-04-14T11:21:14.104" v="110" actId="47"/>
      <pc:docMkLst>
        <pc:docMk/>
      </pc:docMkLst>
      <pc:sldChg chg="addSp delSp modSp mod setBg">
        <pc:chgData name="Rachael Green" userId="89c6f63e-7657-4ad0-8dd4-6f0c32cf62df" providerId="ADAL" clId="{C6A5A5E5-6AA2-4D59-80CF-403B7366DC49}" dt="2020-04-14T11:21:06.786" v="109" actId="12788"/>
        <pc:sldMkLst>
          <pc:docMk/>
          <pc:sldMk cId="1388891747" sldId="386"/>
        </pc:sldMkLst>
        <pc:spChg chg="add mod">
          <ac:chgData name="Rachael Green" userId="89c6f63e-7657-4ad0-8dd4-6f0c32cf62df" providerId="ADAL" clId="{C6A5A5E5-6AA2-4D59-80CF-403B7366DC49}" dt="2020-04-14T11:17:00.352" v="27" actId="465"/>
          <ac:spMkLst>
            <pc:docMk/>
            <pc:sldMk cId="1388891747" sldId="386"/>
            <ac:spMk id="2" creationId="{97EA1E08-AF2E-46D6-878A-9FDC7ED9B1B4}"/>
          </ac:spMkLst>
        </pc:spChg>
        <pc:spChg chg="del">
          <ac:chgData name="Rachael Green" userId="89c6f63e-7657-4ad0-8dd4-6f0c32cf62df" providerId="ADAL" clId="{C6A5A5E5-6AA2-4D59-80CF-403B7366DC49}" dt="2020-04-14T11:15:34.045" v="2" actId="478"/>
          <ac:spMkLst>
            <pc:docMk/>
            <pc:sldMk cId="1388891747" sldId="386"/>
            <ac:spMk id="6" creationId="{855BA229-44B2-434F-BB28-E2AF91BB229C}"/>
          </ac:spMkLst>
        </pc:spChg>
        <pc:spChg chg="del">
          <ac:chgData name="Rachael Green" userId="89c6f63e-7657-4ad0-8dd4-6f0c32cf62df" providerId="ADAL" clId="{C6A5A5E5-6AA2-4D59-80CF-403B7366DC49}" dt="2020-04-14T11:15:34.045" v="2" actId="478"/>
          <ac:spMkLst>
            <pc:docMk/>
            <pc:sldMk cId="1388891747" sldId="386"/>
            <ac:spMk id="7" creationId="{3C7E8484-6B62-4ACB-9B65-3EB2E2DAA6E9}"/>
          </ac:spMkLst>
        </pc:spChg>
        <pc:spChg chg="add mod">
          <ac:chgData name="Rachael Green" userId="89c6f63e-7657-4ad0-8dd4-6f0c32cf62df" providerId="ADAL" clId="{C6A5A5E5-6AA2-4D59-80CF-403B7366DC49}" dt="2020-04-14T11:17:00.352" v="27" actId="465"/>
          <ac:spMkLst>
            <pc:docMk/>
            <pc:sldMk cId="1388891747" sldId="386"/>
            <ac:spMk id="21" creationId="{16AD45BF-AD9B-483F-ABE8-4358BDEF3CBB}"/>
          </ac:spMkLst>
        </pc:spChg>
        <pc:spChg chg="add mod">
          <ac:chgData name="Rachael Green" userId="89c6f63e-7657-4ad0-8dd4-6f0c32cf62df" providerId="ADAL" clId="{C6A5A5E5-6AA2-4D59-80CF-403B7366DC49}" dt="2020-04-14T11:20:53.781" v="105" actId="554"/>
          <ac:spMkLst>
            <pc:docMk/>
            <pc:sldMk cId="1388891747" sldId="386"/>
            <ac:spMk id="22" creationId="{108AD734-DECC-46C0-B35C-1D10B00B6DEF}"/>
          </ac:spMkLst>
        </pc:spChg>
        <pc:spChg chg="add mod">
          <ac:chgData name="Rachael Green" userId="89c6f63e-7657-4ad0-8dd4-6f0c32cf62df" providerId="ADAL" clId="{C6A5A5E5-6AA2-4D59-80CF-403B7366DC49}" dt="2020-04-14T11:17:00.352" v="27" actId="465"/>
          <ac:spMkLst>
            <pc:docMk/>
            <pc:sldMk cId="1388891747" sldId="386"/>
            <ac:spMk id="23" creationId="{0C0A70B2-2CEF-4EB3-84F7-A57FBD41A7F2}"/>
          </ac:spMkLst>
        </pc:spChg>
        <pc:spChg chg="add mod">
          <ac:chgData name="Rachael Green" userId="89c6f63e-7657-4ad0-8dd4-6f0c32cf62df" providerId="ADAL" clId="{C6A5A5E5-6AA2-4D59-80CF-403B7366DC49}" dt="2020-04-14T11:17:51.894" v="40" actId="207"/>
          <ac:spMkLst>
            <pc:docMk/>
            <pc:sldMk cId="1388891747" sldId="386"/>
            <ac:spMk id="24" creationId="{92494415-2FC5-4F0E-A62B-222F98EDB749}"/>
          </ac:spMkLst>
        </pc:spChg>
        <pc:spChg chg="add mod">
          <ac:chgData name="Rachael Green" userId="89c6f63e-7657-4ad0-8dd4-6f0c32cf62df" providerId="ADAL" clId="{C6A5A5E5-6AA2-4D59-80CF-403B7366DC49}" dt="2020-04-14T11:18:23.170" v="46" actId="1076"/>
          <ac:spMkLst>
            <pc:docMk/>
            <pc:sldMk cId="1388891747" sldId="386"/>
            <ac:spMk id="25" creationId="{9F3116A5-9723-462E-A502-EA4BBCD8D719}"/>
          </ac:spMkLst>
        </pc:spChg>
        <pc:spChg chg="add mod">
          <ac:chgData name="Rachael Green" userId="89c6f63e-7657-4ad0-8dd4-6f0c32cf62df" providerId="ADAL" clId="{C6A5A5E5-6AA2-4D59-80CF-403B7366DC49}" dt="2020-04-14T11:19:57.258" v="83" actId="1037"/>
          <ac:spMkLst>
            <pc:docMk/>
            <pc:sldMk cId="1388891747" sldId="386"/>
            <ac:spMk id="26" creationId="{6F78B15E-3212-49BE-8601-DD79EB871B2C}"/>
          </ac:spMkLst>
        </pc:spChg>
        <pc:spChg chg="add mod">
          <ac:chgData name="Rachael Green" userId="89c6f63e-7657-4ad0-8dd4-6f0c32cf62df" providerId="ADAL" clId="{C6A5A5E5-6AA2-4D59-80CF-403B7366DC49}" dt="2020-04-14T11:19:57.258" v="83" actId="1037"/>
          <ac:spMkLst>
            <pc:docMk/>
            <pc:sldMk cId="1388891747" sldId="386"/>
            <ac:spMk id="27" creationId="{C69C843C-825E-4688-9B75-62B321DF2F0A}"/>
          </ac:spMkLst>
        </pc:spChg>
        <pc:spChg chg="add mod">
          <ac:chgData name="Rachael Green" userId="89c6f63e-7657-4ad0-8dd4-6f0c32cf62df" providerId="ADAL" clId="{C6A5A5E5-6AA2-4D59-80CF-403B7366DC49}" dt="2020-04-14T11:19:57.258" v="83" actId="1037"/>
          <ac:spMkLst>
            <pc:docMk/>
            <pc:sldMk cId="1388891747" sldId="386"/>
            <ac:spMk id="29" creationId="{B1AD6A56-67BB-40F0-8833-AAFB1F71339F}"/>
          </ac:spMkLst>
        </pc:spChg>
        <pc:spChg chg="add mod">
          <ac:chgData name="Rachael Green" userId="89c6f63e-7657-4ad0-8dd4-6f0c32cf62df" providerId="ADAL" clId="{C6A5A5E5-6AA2-4D59-80CF-403B7366DC49}" dt="2020-04-14T11:21:06.786" v="109" actId="12788"/>
          <ac:spMkLst>
            <pc:docMk/>
            <pc:sldMk cId="1388891747" sldId="386"/>
            <ac:spMk id="32" creationId="{4ACE75F9-E316-4810-AEA2-BD7BD59E96FA}"/>
          </ac:spMkLst>
        </pc:spChg>
        <pc:spChg chg="add mod">
          <ac:chgData name="Rachael Green" userId="89c6f63e-7657-4ad0-8dd4-6f0c32cf62df" providerId="ADAL" clId="{C6A5A5E5-6AA2-4D59-80CF-403B7366DC49}" dt="2020-04-14T11:21:06.786" v="109" actId="12788"/>
          <ac:spMkLst>
            <pc:docMk/>
            <pc:sldMk cId="1388891747" sldId="386"/>
            <ac:spMk id="33" creationId="{84445BCC-EE16-42BF-BC67-1C256D42D5D8}"/>
          </ac:spMkLst>
        </pc:spChg>
        <pc:spChg chg="del">
          <ac:chgData name="Rachael Green" userId="89c6f63e-7657-4ad0-8dd4-6f0c32cf62df" providerId="ADAL" clId="{C6A5A5E5-6AA2-4D59-80CF-403B7366DC49}" dt="2020-04-14T11:15:34.045" v="2" actId="478"/>
          <ac:spMkLst>
            <pc:docMk/>
            <pc:sldMk cId="1388891747" sldId="386"/>
            <ac:spMk id="47" creationId="{4181CE35-E3DD-43E7-B2B3-24E9CC4F85C8}"/>
          </ac:spMkLst>
        </pc:spChg>
        <pc:grpChg chg="del">
          <ac:chgData name="Rachael Green" userId="89c6f63e-7657-4ad0-8dd4-6f0c32cf62df" providerId="ADAL" clId="{C6A5A5E5-6AA2-4D59-80CF-403B7366DC49}" dt="2020-04-14T11:15:34.045" v="2" actId="478"/>
          <ac:grpSpMkLst>
            <pc:docMk/>
            <pc:sldMk cId="1388891747" sldId="386"/>
            <ac:grpSpMk id="41" creationId="{129F43F7-EEE3-4C43-B70C-E94FA8AF8A89}"/>
          </ac:grpSpMkLst>
        </pc:grpChg>
        <pc:graphicFrameChg chg="del mod">
          <ac:chgData name="Rachael Green" userId="89c6f63e-7657-4ad0-8dd4-6f0c32cf62df" providerId="ADAL" clId="{C6A5A5E5-6AA2-4D59-80CF-403B7366DC49}" dt="2020-04-14T11:15:34.045" v="2" actId="478"/>
          <ac:graphicFrameMkLst>
            <pc:docMk/>
            <pc:sldMk cId="1388891747" sldId="386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C6A5A5E5-6AA2-4D59-80CF-403B7366DC49}" dt="2020-04-14T11:15:34.045" v="2" actId="478"/>
          <ac:graphicFrameMkLst>
            <pc:docMk/>
            <pc:sldMk cId="1388891747" sldId="386"/>
            <ac:graphicFrameMk id="5" creationId="{87CC8432-8B9B-6941-BA28-C2D84260F130}"/>
          </ac:graphicFrameMkLst>
        </pc:graphicFrameChg>
        <pc:graphicFrameChg chg="del">
          <ac:chgData name="Rachael Green" userId="89c6f63e-7657-4ad0-8dd4-6f0c32cf62df" providerId="ADAL" clId="{C6A5A5E5-6AA2-4D59-80CF-403B7366DC49}" dt="2020-04-14T11:15:34.045" v="2" actId="478"/>
          <ac:graphicFrameMkLst>
            <pc:docMk/>
            <pc:sldMk cId="1388891747" sldId="386"/>
            <ac:graphicFrameMk id="28" creationId="{7B561B1C-0E6E-46DA-9316-86FEDFF5FA2C}"/>
          </ac:graphicFrameMkLst>
        </pc:graphicFrameChg>
        <pc:graphicFrameChg chg="del">
          <ac:chgData name="Rachael Green" userId="89c6f63e-7657-4ad0-8dd4-6f0c32cf62df" providerId="ADAL" clId="{C6A5A5E5-6AA2-4D59-80CF-403B7366DC49}" dt="2020-04-14T11:15:34.045" v="2" actId="478"/>
          <ac:graphicFrameMkLst>
            <pc:docMk/>
            <pc:sldMk cId="1388891747" sldId="386"/>
            <ac:graphicFrameMk id="30" creationId="{B739AC46-04BA-46D1-9703-B5114973D622}"/>
          </ac:graphicFrameMkLst>
        </pc:graphicFrameChg>
        <pc:graphicFrameChg chg="del">
          <ac:chgData name="Rachael Green" userId="89c6f63e-7657-4ad0-8dd4-6f0c32cf62df" providerId="ADAL" clId="{C6A5A5E5-6AA2-4D59-80CF-403B7366DC49}" dt="2020-04-14T11:15:34.045" v="2" actId="478"/>
          <ac:graphicFrameMkLst>
            <pc:docMk/>
            <pc:sldMk cId="1388891747" sldId="386"/>
            <ac:graphicFrameMk id="31" creationId="{110E9F84-21A4-40D1-9467-5FFA3E5D066A}"/>
          </ac:graphicFrameMkLst>
        </pc:graphicFrameChg>
        <pc:graphicFrameChg chg="del">
          <ac:chgData name="Rachael Green" userId="89c6f63e-7657-4ad0-8dd4-6f0c32cf62df" providerId="ADAL" clId="{C6A5A5E5-6AA2-4D59-80CF-403B7366DC49}" dt="2020-04-14T11:15:34.045" v="2" actId="478"/>
          <ac:graphicFrameMkLst>
            <pc:docMk/>
            <pc:sldMk cId="1388891747" sldId="386"/>
            <ac:graphicFrameMk id="46" creationId="{FB343CAB-FD45-4DE2-8F1F-4D3E0DD7D12D}"/>
          </ac:graphicFrameMkLst>
        </pc:graphicFrameChg>
        <pc:picChg chg="del">
          <ac:chgData name="Rachael Green" userId="89c6f63e-7657-4ad0-8dd4-6f0c32cf62df" providerId="ADAL" clId="{C6A5A5E5-6AA2-4D59-80CF-403B7366DC49}" dt="2020-04-14T11:15:34.045" v="2" actId="478"/>
          <ac:picMkLst>
            <pc:docMk/>
            <pc:sldMk cId="1388891747" sldId="386"/>
            <ac:picMk id="37" creationId="{00D4EF1C-7D8B-437F-9105-59059C0405F6}"/>
          </ac:picMkLst>
        </pc:picChg>
        <pc:picChg chg="del">
          <ac:chgData name="Rachael Green" userId="89c6f63e-7657-4ad0-8dd4-6f0c32cf62df" providerId="ADAL" clId="{C6A5A5E5-6AA2-4D59-80CF-403B7366DC49}" dt="2020-04-14T11:15:34.045" v="2" actId="478"/>
          <ac:picMkLst>
            <pc:docMk/>
            <pc:sldMk cId="1388891747" sldId="386"/>
            <ac:picMk id="48" creationId="{FACF79BB-EF8C-476A-B12E-8EC91CF9BBAF}"/>
          </ac:picMkLst>
        </pc:picChg>
      </pc:sldChg>
      <pc:sldChg chg="add del">
        <pc:chgData name="Rachael Green" userId="89c6f63e-7657-4ad0-8dd4-6f0c32cf62df" providerId="ADAL" clId="{C6A5A5E5-6AA2-4D59-80CF-403B7366DC49}" dt="2020-04-14T11:21:14.104" v="110" actId="47"/>
        <pc:sldMkLst>
          <pc:docMk/>
          <pc:sldMk cId="2601309829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EA1E08-AF2E-46D6-878A-9FDC7ED9B1B4}"/>
              </a:ext>
            </a:extLst>
          </p:cNvPr>
          <p:cNvSpPr txBox="1"/>
          <p:nvPr/>
        </p:nvSpPr>
        <p:spPr>
          <a:xfrm>
            <a:off x="2644140" y="918210"/>
            <a:ext cx="396000" cy="3962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AD45BF-AD9B-483F-ABE8-4358BDEF3CBB}"/>
              </a:ext>
            </a:extLst>
          </p:cNvPr>
          <p:cNvSpPr txBox="1"/>
          <p:nvPr/>
        </p:nvSpPr>
        <p:spPr>
          <a:xfrm>
            <a:off x="2644140" y="1458383"/>
            <a:ext cx="396000" cy="3962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8AD734-DECC-46C0-B35C-1D10B00B6DEF}"/>
              </a:ext>
            </a:extLst>
          </p:cNvPr>
          <p:cNvSpPr txBox="1"/>
          <p:nvPr/>
        </p:nvSpPr>
        <p:spPr>
          <a:xfrm>
            <a:off x="2644140" y="1998556"/>
            <a:ext cx="396000" cy="3962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0A70B2-2CEF-4EB3-84F7-A57FBD41A7F2}"/>
              </a:ext>
            </a:extLst>
          </p:cNvPr>
          <p:cNvSpPr txBox="1"/>
          <p:nvPr/>
        </p:nvSpPr>
        <p:spPr>
          <a:xfrm>
            <a:off x="2644140" y="2538730"/>
            <a:ext cx="396000" cy="3962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494415-2FC5-4F0E-A62B-222F98EDB749}"/>
              </a:ext>
            </a:extLst>
          </p:cNvPr>
          <p:cNvSpPr txBox="1"/>
          <p:nvPr/>
        </p:nvSpPr>
        <p:spPr>
          <a:xfrm>
            <a:off x="256032" y="6019546"/>
            <a:ext cx="774192" cy="39624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3116A5-9723-462E-A502-EA4BBCD8D719}"/>
              </a:ext>
            </a:extLst>
          </p:cNvPr>
          <p:cNvSpPr txBox="1"/>
          <p:nvPr/>
        </p:nvSpPr>
        <p:spPr>
          <a:xfrm>
            <a:off x="1574292" y="8549386"/>
            <a:ext cx="1588008" cy="5336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78B15E-3212-49BE-8601-DD79EB871B2C}"/>
              </a:ext>
            </a:extLst>
          </p:cNvPr>
          <p:cNvSpPr txBox="1"/>
          <p:nvPr/>
        </p:nvSpPr>
        <p:spPr>
          <a:xfrm>
            <a:off x="3853180" y="4248996"/>
            <a:ext cx="2736000" cy="66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9C843C-825E-4688-9B75-62B321DF2F0A}"/>
              </a:ext>
            </a:extLst>
          </p:cNvPr>
          <p:cNvSpPr txBox="1"/>
          <p:nvPr/>
        </p:nvSpPr>
        <p:spPr>
          <a:xfrm>
            <a:off x="3853180" y="4913336"/>
            <a:ext cx="2736000" cy="66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AD6A56-67BB-40F0-8833-AAFB1F71339F}"/>
              </a:ext>
            </a:extLst>
          </p:cNvPr>
          <p:cNvSpPr txBox="1"/>
          <p:nvPr/>
        </p:nvSpPr>
        <p:spPr>
          <a:xfrm>
            <a:off x="3853180" y="5577676"/>
            <a:ext cx="2736000" cy="66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ACE75F9-E316-4810-AEA2-BD7BD59E96FA}"/>
              </a:ext>
            </a:extLst>
          </p:cNvPr>
          <p:cNvSpPr txBox="1"/>
          <p:nvPr/>
        </p:nvSpPr>
        <p:spPr>
          <a:xfrm>
            <a:off x="3535680" y="1998556"/>
            <a:ext cx="3060000" cy="12832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445BCC-EE16-42BF-BC67-1C256D42D5D8}"/>
              </a:ext>
            </a:extLst>
          </p:cNvPr>
          <p:cNvSpPr txBox="1"/>
          <p:nvPr/>
        </p:nvSpPr>
        <p:spPr>
          <a:xfrm>
            <a:off x="3535680" y="8148320"/>
            <a:ext cx="3060000" cy="10427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891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0E37CB-CC91-48B5-87DC-302F1F192F73}"/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schemas.microsoft.com/office/2006/documentManagement/types"/>
    <ds:schemaRef ds:uri="0f0ae0ff-29c4-4766-b250-c1a9bee8d430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86144f90-c7b6-48d0-aae5-f5e9e48cc3df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Using Commands Worksheet</dc:title>
  <dc:creator>Sian Stebbings</dc:creator>
  <cp:lastModifiedBy>Rach Green</cp:lastModifiedBy>
  <cp:revision>9</cp:revision>
  <dcterms:created xsi:type="dcterms:W3CDTF">2018-03-13T10:12:31Z</dcterms:created>
  <dcterms:modified xsi:type="dcterms:W3CDTF">2020-04-14T11:21:24Z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