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B734FE-D851-4163-AC88-D998742CAB32}" v="7" dt="2020-05-07T08:47:30.4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1" autoAdjust="0"/>
    <p:restoredTop sz="94539"/>
  </p:normalViewPr>
  <p:slideViewPr>
    <p:cSldViewPr snapToGrid="0">
      <p:cViewPr>
        <p:scale>
          <a:sx n="53" d="100"/>
          <a:sy n="53" d="100"/>
        </p:scale>
        <p:origin x="2813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 Dockerty" userId="ebcc58ce-2d8c-4ed9-a38e-e6d0a4be1782" providerId="ADAL" clId="{97B734FE-D851-4163-AC88-D998742CAB32}"/>
    <pc:docChg chg="addSld delSld modSld">
      <pc:chgData name="Nicola Dockerty" userId="ebcc58ce-2d8c-4ed9-a38e-e6d0a4be1782" providerId="ADAL" clId="{97B734FE-D851-4163-AC88-D998742CAB32}" dt="2020-05-07T08:47:53.095" v="83" actId="47"/>
      <pc:docMkLst>
        <pc:docMk/>
      </pc:docMkLst>
      <pc:sldChg chg="addSp delSp modSp mod setBg">
        <pc:chgData name="Nicola Dockerty" userId="ebcc58ce-2d8c-4ed9-a38e-e6d0a4be1782" providerId="ADAL" clId="{97B734FE-D851-4163-AC88-D998742CAB32}" dt="2020-05-07T08:47:41.383" v="82" actId="14100"/>
        <pc:sldMkLst>
          <pc:docMk/>
          <pc:sldMk cId="4109944685" sldId="385"/>
        </pc:sldMkLst>
        <pc:spChg chg="add mod">
          <ac:chgData name="Nicola Dockerty" userId="ebcc58ce-2d8c-4ed9-a38e-e6d0a4be1782" providerId="ADAL" clId="{97B734FE-D851-4163-AC88-D998742CAB32}" dt="2020-05-07T08:47:27.320" v="79" actId="122"/>
          <ac:spMkLst>
            <pc:docMk/>
            <pc:sldMk cId="4109944685" sldId="385"/>
            <ac:spMk id="2" creationId="{BFD6894A-9085-4991-BD98-9878D8099984}"/>
          </ac:spMkLst>
        </pc:spChg>
        <pc:spChg chg="add mod">
          <ac:chgData name="Nicola Dockerty" userId="ebcc58ce-2d8c-4ed9-a38e-e6d0a4be1782" providerId="ADAL" clId="{97B734FE-D851-4163-AC88-D998742CAB32}" dt="2020-05-07T08:47:41.383" v="82" actId="14100"/>
          <ac:spMkLst>
            <pc:docMk/>
            <pc:sldMk cId="4109944685" sldId="385"/>
            <ac:spMk id="112" creationId="{297EC413-C2B1-4279-8724-FDDA51D98DCC}"/>
          </ac:spMkLst>
        </pc:spChg>
        <pc:spChg chg="del">
          <ac:chgData name="Nicola Dockerty" userId="ebcc58ce-2d8c-4ed9-a38e-e6d0a4be1782" providerId="ADAL" clId="{97B734FE-D851-4163-AC88-D998742CAB32}" dt="2020-05-07T08:45:33.066" v="1" actId="478"/>
          <ac:spMkLst>
            <pc:docMk/>
            <pc:sldMk cId="4109944685" sldId="385"/>
            <ac:spMk id="122" creationId="{241DB673-437D-4C7A-8F1A-4852B246C021}"/>
          </ac:spMkLst>
        </pc:spChg>
        <pc:spChg chg="del">
          <ac:chgData name="Nicola Dockerty" userId="ebcc58ce-2d8c-4ed9-a38e-e6d0a4be1782" providerId="ADAL" clId="{97B734FE-D851-4163-AC88-D998742CAB32}" dt="2020-05-07T08:45:33.066" v="1" actId="478"/>
          <ac:spMkLst>
            <pc:docMk/>
            <pc:sldMk cId="4109944685" sldId="385"/>
            <ac:spMk id="126" creationId="{E2A9827D-54B6-4990-A49B-65E35B226E62}"/>
          </ac:spMkLst>
        </pc:spChg>
        <pc:spChg chg="del">
          <ac:chgData name="Nicola Dockerty" userId="ebcc58ce-2d8c-4ed9-a38e-e6d0a4be1782" providerId="ADAL" clId="{97B734FE-D851-4163-AC88-D998742CAB32}" dt="2020-05-07T08:45:33.066" v="1" actId="478"/>
          <ac:spMkLst>
            <pc:docMk/>
            <pc:sldMk cId="4109944685" sldId="385"/>
            <ac:spMk id="127" creationId="{E2F443A0-FA5B-4F58-9DD3-F1A16C778A4A}"/>
          </ac:spMkLst>
        </pc:spChg>
        <pc:spChg chg="del">
          <ac:chgData name="Nicola Dockerty" userId="ebcc58ce-2d8c-4ed9-a38e-e6d0a4be1782" providerId="ADAL" clId="{97B734FE-D851-4163-AC88-D998742CAB32}" dt="2020-05-07T08:45:33.066" v="1" actId="478"/>
          <ac:spMkLst>
            <pc:docMk/>
            <pc:sldMk cId="4109944685" sldId="385"/>
            <ac:spMk id="129" creationId="{A3C198A7-07FC-4D81-9409-E0A13D636A8F}"/>
          </ac:spMkLst>
        </pc:spChg>
        <pc:spChg chg="del">
          <ac:chgData name="Nicola Dockerty" userId="ebcc58ce-2d8c-4ed9-a38e-e6d0a4be1782" providerId="ADAL" clId="{97B734FE-D851-4163-AC88-D998742CAB32}" dt="2020-05-07T08:45:33.066" v="1" actId="478"/>
          <ac:spMkLst>
            <pc:docMk/>
            <pc:sldMk cId="4109944685" sldId="385"/>
            <ac:spMk id="200" creationId="{024872F3-75CD-4EDA-BAD6-BF77139761A3}"/>
          </ac:spMkLst>
        </pc:spChg>
        <pc:spChg chg="del">
          <ac:chgData name="Nicola Dockerty" userId="ebcc58ce-2d8c-4ed9-a38e-e6d0a4be1782" providerId="ADAL" clId="{97B734FE-D851-4163-AC88-D998742CAB32}" dt="2020-05-07T08:45:33.066" v="1" actId="478"/>
          <ac:spMkLst>
            <pc:docMk/>
            <pc:sldMk cId="4109944685" sldId="385"/>
            <ac:spMk id="201" creationId="{5326262A-B767-445C-8352-B5B6E44CE573}"/>
          </ac:spMkLst>
        </pc:spChg>
        <pc:spChg chg="del">
          <ac:chgData name="Nicola Dockerty" userId="ebcc58ce-2d8c-4ed9-a38e-e6d0a4be1782" providerId="ADAL" clId="{97B734FE-D851-4163-AC88-D998742CAB32}" dt="2020-05-07T08:45:33.066" v="1" actId="478"/>
          <ac:spMkLst>
            <pc:docMk/>
            <pc:sldMk cId="4109944685" sldId="385"/>
            <ac:spMk id="202" creationId="{DFCF723F-F184-4116-A217-151D6AFA79A8}"/>
          </ac:spMkLst>
        </pc:spChg>
        <pc:spChg chg="del">
          <ac:chgData name="Nicola Dockerty" userId="ebcc58ce-2d8c-4ed9-a38e-e6d0a4be1782" providerId="ADAL" clId="{97B734FE-D851-4163-AC88-D998742CAB32}" dt="2020-05-07T08:45:33.066" v="1" actId="478"/>
          <ac:spMkLst>
            <pc:docMk/>
            <pc:sldMk cId="4109944685" sldId="385"/>
            <ac:spMk id="203" creationId="{BEF4956E-3969-4FDD-9A5A-00F40DEBF789}"/>
          </ac:spMkLst>
        </pc:spChg>
        <pc:spChg chg="del">
          <ac:chgData name="Nicola Dockerty" userId="ebcc58ce-2d8c-4ed9-a38e-e6d0a4be1782" providerId="ADAL" clId="{97B734FE-D851-4163-AC88-D998742CAB32}" dt="2020-05-07T08:45:33.066" v="1" actId="478"/>
          <ac:spMkLst>
            <pc:docMk/>
            <pc:sldMk cId="4109944685" sldId="385"/>
            <ac:spMk id="204" creationId="{66B1432F-F2C4-4B7F-9143-184CCEA9E849}"/>
          </ac:spMkLst>
        </pc:spChg>
        <pc:spChg chg="del">
          <ac:chgData name="Nicola Dockerty" userId="ebcc58ce-2d8c-4ed9-a38e-e6d0a4be1782" providerId="ADAL" clId="{97B734FE-D851-4163-AC88-D998742CAB32}" dt="2020-05-07T08:45:33.066" v="1" actId="478"/>
          <ac:spMkLst>
            <pc:docMk/>
            <pc:sldMk cId="4109944685" sldId="385"/>
            <ac:spMk id="205" creationId="{67D91574-0300-4CC0-95B5-75CCE69E1DE8}"/>
          </ac:spMkLst>
        </pc:spChg>
        <pc:grpChg chg="del">
          <ac:chgData name="Nicola Dockerty" userId="ebcc58ce-2d8c-4ed9-a38e-e6d0a4be1782" providerId="ADAL" clId="{97B734FE-D851-4163-AC88-D998742CAB32}" dt="2020-05-07T08:45:33.066" v="1" actId="478"/>
          <ac:grpSpMkLst>
            <pc:docMk/>
            <pc:sldMk cId="4109944685" sldId="385"/>
            <ac:grpSpMk id="121" creationId="{AD4328BE-0019-4783-A054-B9DD17C4BD0B}"/>
          </ac:grpSpMkLst>
        </pc:grpChg>
        <pc:grpChg chg="del">
          <ac:chgData name="Nicola Dockerty" userId="ebcc58ce-2d8c-4ed9-a38e-e6d0a4be1782" providerId="ADAL" clId="{97B734FE-D851-4163-AC88-D998742CAB32}" dt="2020-05-07T08:45:33.066" v="1" actId="478"/>
          <ac:grpSpMkLst>
            <pc:docMk/>
            <pc:sldMk cId="4109944685" sldId="385"/>
            <ac:grpSpMk id="210" creationId="{D6345BAE-A8E2-40E1-BCC6-630A53681227}"/>
          </ac:grpSpMkLst>
        </pc:grpChg>
        <pc:grpChg chg="del">
          <ac:chgData name="Nicola Dockerty" userId="ebcc58ce-2d8c-4ed9-a38e-e6d0a4be1782" providerId="ADAL" clId="{97B734FE-D851-4163-AC88-D998742CAB32}" dt="2020-05-07T08:45:33.066" v="1" actId="478"/>
          <ac:grpSpMkLst>
            <pc:docMk/>
            <pc:sldMk cId="4109944685" sldId="385"/>
            <ac:grpSpMk id="212" creationId="{2F3B1078-A0A6-4A54-BC04-CEC025DF247D}"/>
          </ac:grpSpMkLst>
        </pc:grpChg>
        <pc:grpChg chg="del">
          <ac:chgData name="Nicola Dockerty" userId="ebcc58ce-2d8c-4ed9-a38e-e6d0a4be1782" providerId="ADAL" clId="{97B734FE-D851-4163-AC88-D998742CAB32}" dt="2020-05-07T08:45:33.066" v="1" actId="478"/>
          <ac:grpSpMkLst>
            <pc:docMk/>
            <pc:sldMk cId="4109944685" sldId="385"/>
            <ac:grpSpMk id="213" creationId="{9CBBAE9F-5B2F-48CE-93D1-BA6D61E7B8C4}"/>
          </ac:grpSpMkLst>
        </pc:grpChg>
        <pc:grpChg chg="del">
          <ac:chgData name="Nicola Dockerty" userId="ebcc58ce-2d8c-4ed9-a38e-e6d0a4be1782" providerId="ADAL" clId="{97B734FE-D851-4163-AC88-D998742CAB32}" dt="2020-05-07T08:45:33.066" v="1" actId="478"/>
          <ac:grpSpMkLst>
            <pc:docMk/>
            <pc:sldMk cId="4109944685" sldId="385"/>
            <ac:grpSpMk id="242" creationId="{0D05A4E9-E38C-4F83-9CB1-FED2F7F0134A}"/>
          </ac:grpSpMkLst>
        </pc:grpChg>
        <pc:grpChg chg="del">
          <ac:chgData name="Nicola Dockerty" userId="ebcc58ce-2d8c-4ed9-a38e-e6d0a4be1782" providerId="ADAL" clId="{97B734FE-D851-4163-AC88-D998742CAB32}" dt="2020-05-07T08:45:33.066" v="1" actId="478"/>
          <ac:grpSpMkLst>
            <pc:docMk/>
            <pc:sldMk cId="4109944685" sldId="385"/>
            <ac:grpSpMk id="261" creationId="{79E27387-0D99-4355-BBB2-8F9EBACDD37C}"/>
          </ac:grpSpMkLst>
        </pc:grpChg>
        <pc:grpChg chg="del">
          <ac:chgData name="Nicola Dockerty" userId="ebcc58ce-2d8c-4ed9-a38e-e6d0a4be1782" providerId="ADAL" clId="{97B734FE-D851-4163-AC88-D998742CAB32}" dt="2020-05-07T08:45:33.066" v="1" actId="478"/>
          <ac:grpSpMkLst>
            <pc:docMk/>
            <pc:sldMk cId="4109944685" sldId="385"/>
            <ac:grpSpMk id="269" creationId="{FC08E507-2217-46A9-8453-D50ADB56F512}"/>
          </ac:grpSpMkLst>
        </pc:grpChg>
        <pc:grpChg chg="del">
          <ac:chgData name="Nicola Dockerty" userId="ebcc58ce-2d8c-4ed9-a38e-e6d0a4be1782" providerId="ADAL" clId="{97B734FE-D851-4163-AC88-D998742CAB32}" dt="2020-05-07T08:45:33.066" v="1" actId="478"/>
          <ac:grpSpMkLst>
            <pc:docMk/>
            <pc:sldMk cId="4109944685" sldId="385"/>
            <ac:grpSpMk id="270" creationId="{F66C1E63-9139-4AF6-A4DA-2E6F9F573640}"/>
          </ac:grpSpMkLst>
        </pc:grpChg>
        <pc:grpChg chg="del">
          <ac:chgData name="Nicola Dockerty" userId="ebcc58ce-2d8c-4ed9-a38e-e6d0a4be1782" providerId="ADAL" clId="{97B734FE-D851-4163-AC88-D998742CAB32}" dt="2020-05-07T08:45:33.066" v="1" actId="478"/>
          <ac:grpSpMkLst>
            <pc:docMk/>
            <pc:sldMk cId="4109944685" sldId="385"/>
            <ac:grpSpMk id="271" creationId="{9F2567F0-47CB-4B92-AE34-4AC2EEFBDF6B}"/>
          </ac:grpSpMkLst>
        </pc:grpChg>
        <pc:grpChg chg="del">
          <ac:chgData name="Nicola Dockerty" userId="ebcc58ce-2d8c-4ed9-a38e-e6d0a4be1782" providerId="ADAL" clId="{97B734FE-D851-4163-AC88-D998742CAB32}" dt="2020-05-07T08:45:33.066" v="1" actId="478"/>
          <ac:grpSpMkLst>
            <pc:docMk/>
            <pc:sldMk cId="4109944685" sldId="385"/>
            <ac:grpSpMk id="272" creationId="{6EFA8D81-77AE-4B83-8378-5D22F3C1A907}"/>
          </ac:grpSpMkLst>
        </pc:grpChg>
        <pc:graphicFrameChg chg="del">
          <ac:chgData name="Nicola Dockerty" userId="ebcc58ce-2d8c-4ed9-a38e-e6d0a4be1782" providerId="ADAL" clId="{97B734FE-D851-4163-AC88-D998742CAB32}" dt="2020-05-07T08:45:33.066" v="1" actId="478"/>
          <ac:graphicFrameMkLst>
            <pc:docMk/>
            <pc:sldMk cId="4109944685" sldId="385"/>
            <ac:graphicFrameMk id="41" creationId="{E29B27C4-C26B-4A0D-8450-77EF046FA962}"/>
          </ac:graphicFrameMkLst>
        </pc:graphicFrameChg>
        <pc:graphicFrameChg chg="del">
          <ac:chgData name="Nicola Dockerty" userId="ebcc58ce-2d8c-4ed9-a38e-e6d0a4be1782" providerId="ADAL" clId="{97B734FE-D851-4163-AC88-D998742CAB32}" dt="2020-05-07T08:45:33.066" v="1" actId="478"/>
          <ac:graphicFrameMkLst>
            <pc:docMk/>
            <pc:sldMk cId="4109944685" sldId="385"/>
            <ac:graphicFrameMk id="131" creationId="{121C98A2-6B66-4797-8714-DF72446C233E}"/>
          </ac:graphicFrameMkLst>
        </pc:graphicFrameChg>
        <pc:picChg chg="del">
          <ac:chgData name="Nicola Dockerty" userId="ebcc58ce-2d8c-4ed9-a38e-e6d0a4be1782" providerId="ADAL" clId="{97B734FE-D851-4163-AC88-D998742CAB32}" dt="2020-05-07T08:45:33.066" v="1" actId="478"/>
          <ac:picMkLst>
            <pc:docMk/>
            <pc:sldMk cId="4109944685" sldId="385"/>
            <ac:picMk id="128" creationId="{A7A0E9F3-8C04-4A01-B40F-5510C43B8FB8}"/>
          </ac:picMkLst>
        </pc:picChg>
      </pc:sldChg>
      <pc:sldChg chg="add del">
        <pc:chgData name="Nicola Dockerty" userId="ebcc58ce-2d8c-4ed9-a38e-e6d0a4be1782" providerId="ADAL" clId="{97B734FE-D851-4163-AC88-D998742CAB32}" dt="2020-05-07T08:47:53.095" v="83" actId="47"/>
        <pc:sldMkLst>
          <pc:docMk/>
          <pc:sldMk cId="2740788991" sldId="3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D6894A-9085-4991-BD98-9878D8099984}"/>
              </a:ext>
            </a:extLst>
          </p:cNvPr>
          <p:cNvSpPr txBox="1"/>
          <p:nvPr/>
        </p:nvSpPr>
        <p:spPr>
          <a:xfrm>
            <a:off x="3705367" y="3452884"/>
            <a:ext cx="900000" cy="276999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297EC413-C2B1-4279-8724-FDDA51D98DCC}"/>
              </a:ext>
            </a:extLst>
          </p:cNvPr>
          <p:cNvSpPr txBox="1"/>
          <p:nvPr/>
        </p:nvSpPr>
        <p:spPr>
          <a:xfrm>
            <a:off x="212866" y="8088384"/>
            <a:ext cx="6441471" cy="109718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E18F82-6C48-411D-982B-12FB409BDD2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Use Arrays Worksheet</dc:title>
  <dc:creator>Sian Stebbings</dc:creator>
  <cp:lastModifiedBy>Nicola Dockerty</cp:lastModifiedBy>
  <cp:revision>5</cp:revision>
  <dcterms:created xsi:type="dcterms:W3CDTF">2018-10-23T11:51:23Z</dcterms:created>
  <dcterms:modified xsi:type="dcterms:W3CDTF">2020-05-07T08:47:56Z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