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9966FF"/>
    <a:srgbClr val="FF6600"/>
    <a:srgbClr val="EEACDB"/>
    <a:srgbClr val="FF00FF"/>
    <a:srgbClr val="FF9933"/>
    <a:srgbClr val="FF9300"/>
    <a:srgbClr val="4BD0FF"/>
    <a:srgbClr val="AFD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62E4E-3704-4D6B-A00F-AA53D671CAE5}" v="4" dt="2020-06-03T09:57:02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7" autoAdjust="0"/>
    <p:restoredTop sz="94595"/>
  </p:normalViewPr>
  <p:slideViewPr>
    <p:cSldViewPr snapToGrid="0">
      <p:cViewPr varScale="1">
        <p:scale>
          <a:sx n="56" d="100"/>
          <a:sy n="56" d="100"/>
        </p:scale>
        <p:origin x="235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12B62E4E-3704-4D6B-A00F-AA53D671CAE5}"/>
    <pc:docChg chg="custSel addSld delSld modSld">
      <pc:chgData name="Nicola" userId="ebcc58ce-2d8c-4ed9-a38e-e6d0a4be1782" providerId="ADAL" clId="{12B62E4E-3704-4D6B-A00F-AA53D671CAE5}" dt="2020-06-03T09:57:08.479" v="6" actId="47"/>
      <pc:docMkLst>
        <pc:docMk/>
      </pc:docMkLst>
      <pc:sldChg chg="del">
        <pc:chgData name="Nicola" userId="ebcc58ce-2d8c-4ed9-a38e-e6d0a4be1782" providerId="ADAL" clId="{12B62E4E-3704-4D6B-A00F-AA53D671CAE5}" dt="2020-06-03T09:57:08.479" v="6" actId="47"/>
        <pc:sldMkLst>
          <pc:docMk/>
          <pc:sldMk cId="2695196674" sldId="389"/>
        </pc:sldMkLst>
      </pc:sldChg>
      <pc:sldChg chg="addSp delSp modSp new mod setBg">
        <pc:chgData name="Nicola" userId="ebcc58ce-2d8c-4ed9-a38e-e6d0a4be1782" providerId="ADAL" clId="{12B62E4E-3704-4D6B-A00F-AA53D671CAE5}" dt="2020-06-03T09:57:02.768" v="5"/>
        <pc:sldMkLst>
          <pc:docMk/>
          <pc:sldMk cId="2474908769" sldId="390"/>
        </pc:sldMkLst>
        <pc:spChg chg="del">
          <ac:chgData name="Nicola" userId="ebcc58ce-2d8c-4ed9-a38e-e6d0a4be1782" providerId="ADAL" clId="{12B62E4E-3704-4D6B-A00F-AA53D671CAE5}" dt="2020-06-03T09:55:45.869" v="1" actId="478"/>
          <ac:spMkLst>
            <pc:docMk/>
            <pc:sldMk cId="2474908769" sldId="390"/>
            <ac:spMk id="2" creationId="{4933C5FB-23AE-4C9D-9ED6-ED511C014C29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3" creationId="{7FDA1EA1-1C34-43F0-AB27-736226FCC8A1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4" creationId="{D783D793-0DF6-4C1F-867C-5FD39EC2BCA8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5" creationId="{6BCC8182-0CA1-4687-8CAA-D571C17CE120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6" creationId="{3EAE00AB-2DD9-49A7-81B8-CB98E6824142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7" creationId="{12BBF6D6-6CF4-413D-BCF1-842809D21F5F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8" creationId="{181111BF-F21B-467E-8013-25D7AD6D2593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9" creationId="{D6B94DF4-732F-4CA2-935E-3A58DEC484B0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10" creationId="{930C074A-203C-4332-86AE-D2F5471D968C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11" creationId="{3D089570-968F-47A5-8E29-59BB4CEB5171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12" creationId="{E29D11D3-05E6-4E57-ABD0-FDC57A3CED6A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13" creationId="{0AF24423-3708-4564-9393-2B1FF574DF9D}"/>
          </ac:spMkLst>
        </pc:spChg>
        <pc:spChg chg="add mod">
          <ac:chgData name="Nicola" userId="ebcc58ce-2d8c-4ed9-a38e-e6d0a4be1782" providerId="ADAL" clId="{12B62E4E-3704-4D6B-A00F-AA53D671CAE5}" dt="2020-06-03T09:57:02.768" v="5"/>
          <ac:spMkLst>
            <pc:docMk/>
            <pc:sldMk cId="2474908769" sldId="390"/>
            <ac:spMk id="14" creationId="{53F08BCC-8021-4A01-9860-A0D5B64A4C6D}"/>
          </ac:spMkLst>
        </pc:spChg>
      </pc:sldChg>
    </pc:docChg>
  </pc:docChgLst>
  <pc:docChgLst>
    <pc:chgData name="Nicola" userId="ebcc58ce-2d8c-4ed9-a38e-e6d0a4be1782" providerId="ADAL" clId="{424D4C1F-6AC5-47DE-821E-D4D0588C35F5}"/>
    <pc:docChg chg="addSld delSld modSld">
      <pc:chgData name="Nicola" userId="ebcc58ce-2d8c-4ed9-a38e-e6d0a4be1782" providerId="ADAL" clId="{424D4C1F-6AC5-47DE-821E-D4D0588C35F5}" dt="2020-06-01T08:02:08.374" v="161" actId="1035"/>
      <pc:docMkLst>
        <pc:docMk/>
      </pc:docMkLst>
      <pc:sldChg chg="addSp delSp modSp mod setBg">
        <pc:chgData name="Nicola" userId="ebcc58ce-2d8c-4ed9-a38e-e6d0a4be1782" providerId="ADAL" clId="{424D4C1F-6AC5-47DE-821E-D4D0588C35F5}" dt="2020-06-01T08:02:08.374" v="161" actId="1035"/>
        <pc:sldMkLst>
          <pc:docMk/>
          <pc:sldMk cId="2695196674" sldId="389"/>
        </pc:sldMkLst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2" creationId="{246F5778-9014-4767-933A-F047473CF801}"/>
          </ac:spMkLst>
        </pc:spChg>
        <pc:spChg chg="add mod">
          <ac:chgData name="Nicola" userId="ebcc58ce-2d8c-4ed9-a38e-e6d0a4be1782" providerId="ADAL" clId="{424D4C1F-6AC5-47DE-821E-D4D0588C35F5}" dt="2020-06-01T08:02:08.374" v="161" actId="1035"/>
          <ac:spMkLst>
            <pc:docMk/>
            <pc:sldMk cId="2695196674" sldId="389"/>
            <ac:spMk id="5" creationId="{BA227AE9-C694-470C-AE42-F0F105320B66}"/>
          </ac:spMkLst>
        </pc:spChg>
        <pc:spChg chg="add mod">
          <ac:chgData name="Nicola" userId="ebcc58ce-2d8c-4ed9-a38e-e6d0a4be1782" providerId="ADAL" clId="{424D4C1F-6AC5-47DE-821E-D4D0588C35F5}" dt="2020-06-01T08:01:04.364" v="124" actId="113"/>
          <ac:spMkLst>
            <pc:docMk/>
            <pc:sldMk cId="2695196674" sldId="389"/>
            <ac:spMk id="6" creationId="{5447DFE1-AA09-45FE-BE59-321FC5781E69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7" creationId="{AD0BA8B0-571F-4EFB-9BE3-7F71A2D199D9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8" creationId="{6D90F5CD-3AC2-4AC2-8536-885A1B9852DA}"/>
          </ac:spMkLst>
        </pc:spChg>
        <pc:spChg chg="add mod">
          <ac:chgData name="Nicola" userId="ebcc58ce-2d8c-4ed9-a38e-e6d0a4be1782" providerId="ADAL" clId="{424D4C1F-6AC5-47DE-821E-D4D0588C35F5}" dt="2020-06-01T08:02:08.374" v="161" actId="1035"/>
          <ac:spMkLst>
            <pc:docMk/>
            <pc:sldMk cId="2695196674" sldId="389"/>
            <ac:spMk id="76" creationId="{C430AF91-8E50-4B14-A9AE-7B76706BDC42}"/>
          </ac:spMkLst>
        </pc:spChg>
        <pc:spChg chg="add mod">
          <ac:chgData name="Nicola" userId="ebcc58ce-2d8c-4ed9-a38e-e6d0a4be1782" providerId="ADAL" clId="{424D4C1F-6AC5-47DE-821E-D4D0588C35F5}" dt="2020-06-01T08:02:08.374" v="161" actId="1035"/>
          <ac:spMkLst>
            <pc:docMk/>
            <pc:sldMk cId="2695196674" sldId="389"/>
            <ac:spMk id="77" creationId="{18102BC9-46AF-49D8-9DCA-F672C3CD322D}"/>
          </ac:spMkLst>
        </pc:spChg>
        <pc:spChg chg="add mod">
          <ac:chgData name="Nicola" userId="ebcc58ce-2d8c-4ed9-a38e-e6d0a4be1782" providerId="ADAL" clId="{424D4C1F-6AC5-47DE-821E-D4D0588C35F5}" dt="2020-06-01T08:02:08.374" v="161" actId="1035"/>
          <ac:spMkLst>
            <pc:docMk/>
            <pc:sldMk cId="2695196674" sldId="389"/>
            <ac:spMk id="78" creationId="{9126642A-105F-4DE8-9C98-542F1D595BAB}"/>
          </ac:spMkLst>
        </pc:spChg>
        <pc:spChg chg="add mod">
          <ac:chgData name="Nicola" userId="ebcc58ce-2d8c-4ed9-a38e-e6d0a4be1782" providerId="ADAL" clId="{424D4C1F-6AC5-47DE-821E-D4D0588C35F5}" dt="2020-06-01T08:01:51.592" v="146" actId="1036"/>
          <ac:spMkLst>
            <pc:docMk/>
            <pc:sldMk cId="2695196674" sldId="389"/>
            <ac:spMk id="79" creationId="{3DC8864F-2168-4232-B9CA-E1BB25A7724B}"/>
          </ac:spMkLst>
        </pc:spChg>
        <pc:spChg chg="add mod">
          <ac:chgData name="Nicola" userId="ebcc58ce-2d8c-4ed9-a38e-e6d0a4be1782" providerId="ADAL" clId="{424D4C1F-6AC5-47DE-821E-D4D0588C35F5}" dt="2020-06-01T08:01:49.931" v="145" actId="1037"/>
          <ac:spMkLst>
            <pc:docMk/>
            <pc:sldMk cId="2695196674" sldId="389"/>
            <ac:spMk id="85" creationId="{6DA91AC2-CFE4-4652-A7BF-BF9D40BBF616}"/>
          </ac:spMkLst>
        </pc:spChg>
        <pc:spChg chg="add mod">
          <ac:chgData name="Nicola" userId="ebcc58ce-2d8c-4ed9-a38e-e6d0a4be1782" providerId="ADAL" clId="{424D4C1F-6AC5-47DE-821E-D4D0588C35F5}" dt="2020-06-01T08:01:54.405" v="147" actId="1036"/>
          <ac:spMkLst>
            <pc:docMk/>
            <pc:sldMk cId="2695196674" sldId="389"/>
            <ac:spMk id="86" creationId="{C7708948-9D7E-4D7F-903A-9BE18068E29E}"/>
          </ac:spMkLst>
        </pc:spChg>
        <pc:spChg chg="add mod">
          <ac:chgData name="Nicola" userId="ebcc58ce-2d8c-4ed9-a38e-e6d0a4be1782" providerId="ADAL" clId="{424D4C1F-6AC5-47DE-821E-D4D0588C35F5}" dt="2020-06-01T08:01:45.660" v="143" actId="1036"/>
          <ac:spMkLst>
            <pc:docMk/>
            <pc:sldMk cId="2695196674" sldId="389"/>
            <ac:spMk id="87" creationId="{FB8BEED6-19B8-4F5E-B4CE-06456A6C36AA}"/>
          </ac:spMkLst>
        </pc:spChg>
        <pc:spChg chg="add mod">
          <ac:chgData name="Nicola" userId="ebcc58ce-2d8c-4ed9-a38e-e6d0a4be1782" providerId="ADAL" clId="{424D4C1F-6AC5-47DE-821E-D4D0588C35F5}" dt="2020-06-01T08:01:55.314" v="148" actId="1036"/>
          <ac:spMkLst>
            <pc:docMk/>
            <pc:sldMk cId="2695196674" sldId="389"/>
            <ac:spMk id="88" creationId="{6D087C3A-1752-4FE1-8F65-A0BBDA74BB1A}"/>
          </ac:spMkLst>
        </pc:spChg>
        <pc:spChg chg="add mod">
          <ac:chgData name="Nicola" userId="ebcc58ce-2d8c-4ed9-a38e-e6d0a4be1782" providerId="ADAL" clId="{424D4C1F-6AC5-47DE-821E-D4D0588C35F5}" dt="2020-06-01T08:01:44.342" v="142" actId="1036"/>
          <ac:spMkLst>
            <pc:docMk/>
            <pc:sldMk cId="2695196674" sldId="389"/>
            <ac:spMk id="89" creationId="{2179CF55-46AA-4661-8B58-440900E5D72D}"/>
          </ac:spMkLst>
        </pc:spChg>
        <pc:spChg chg="add mod">
          <ac:chgData name="Nicola" userId="ebcc58ce-2d8c-4ed9-a38e-e6d0a4be1782" providerId="ADAL" clId="{424D4C1F-6AC5-47DE-821E-D4D0588C35F5}" dt="2020-06-01T08:01:04.364" v="124" actId="113"/>
          <ac:spMkLst>
            <pc:docMk/>
            <pc:sldMk cId="2695196674" sldId="389"/>
            <ac:spMk id="92" creationId="{74CCB56F-3490-4F53-B941-4C3100C67770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113" creationId="{D4F04918-FC94-46E8-80C0-281E08D0A6F0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115" creationId="{AF4707C9-6CB3-43FB-B1FF-7D64740DA613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116" creationId="{FC68E46A-93B7-484E-9882-1E54083E5A5B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118" creationId="{55330740-D5A7-4F1B-A5A5-2BD4D6BB0EBF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120" creationId="{05B16D05-431C-42E1-941E-0E43C8DC9766}"/>
          </ac:spMkLst>
        </pc:spChg>
        <pc:spChg chg="del">
          <ac:chgData name="Nicola" userId="ebcc58ce-2d8c-4ed9-a38e-e6d0a4be1782" providerId="ADAL" clId="{424D4C1F-6AC5-47DE-821E-D4D0588C35F5}" dt="2020-06-01T07:51:27.573" v="1" actId="478"/>
          <ac:spMkLst>
            <pc:docMk/>
            <pc:sldMk cId="2695196674" sldId="389"/>
            <ac:spMk id="146" creationId="{987E4F49-A732-4D5C-B3BE-7B16DED4E4CE}"/>
          </ac:spMkLst>
        </pc:s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9" creationId="{619D00EF-598C-4476-89FC-73BB277F7F9A}"/>
          </ac:grpSpMkLst>
        </pc:gr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26" creationId="{5B70E0BE-F5D4-4BD0-9B6D-7CDFD8855FA7}"/>
          </ac:grpSpMkLst>
        </pc:gr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31" creationId="{A6B3ACC9-15B4-4FAB-A851-559D56082019}"/>
          </ac:grpSpMkLst>
        </pc:gr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53" creationId="{1AD0AF8E-FA1F-4EE3-8BD0-542584FB6E6A}"/>
          </ac:grpSpMkLst>
        </pc:gr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80" creationId="{2301FEB6-20CE-40AD-8A47-7C2F83B087E5}"/>
          </ac:grpSpMkLst>
        </pc:gr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91" creationId="{558C4702-F278-4F4E-8457-1127246E7CDE}"/>
          </ac:grpSpMkLst>
        </pc:gr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219" creationId="{A12FA513-C63A-4A94-89D7-7630ABFFD3C8}"/>
          </ac:grpSpMkLst>
        </pc:grpChg>
        <pc:grpChg chg="del">
          <ac:chgData name="Nicola" userId="ebcc58ce-2d8c-4ed9-a38e-e6d0a4be1782" providerId="ADAL" clId="{424D4C1F-6AC5-47DE-821E-D4D0588C35F5}" dt="2020-06-01T07:51:27.573" v="1" actId="478"/>
          <ac:grpSpMkLst>
            <pc:docMk/>
            <pc:sldMk cId="2695196674" sldId="389"/>
            <ac:grpSpMk id="225" creationId="{9BC9C34B-C499-42B8-B30C-1857D19835A4}"/>
          </ac:grpSpMkLst>
        </pc:grpChg>
        <pc:graphicFrameChg chg="del">
          <ac:chgData name="Nicola" userId="ebcc58ce-2d8c-4ed9-a38e-e6d0a4be1782" providerId="ADAL" clId="{424D4C1F-6AC5-47DE-821E-D4D0588C35F5}" dt="2020-06-01T07:51:27.573" v="1" actId="478"/>
          <ac:graphicFrameMkLst>
            <pc:docMk/>
            <pc:sldMk cId="2695196674" sldId="389"/>
            <ac:graphicFrameMk id="3" creationId="{4CE8A5E4-E146-483B-91D2-0A1EFE666641}"/>
          </ac:graphicFrameMkLst>
        </pc:graphicFrameChg>
        <pc:graphicFrameChg chg="del">
          <ac:chgData name="Nicola" userId="ebcc58ce-2d8c-4ed9-a38e-e6d0a4be1782" providerId="ADAL" clId="{424D4C1F-6AC5-47DE-821E-D4D0588C35F5}" dt="2020-06-01T07:51:27.573" v="1" actId="478"/>
          <ac:graphicFrameMkLst>
            <pc:docMk/>
            <pc:sldMk cId="2695196674" sldId="389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424D4C1F-6AC5-47DE-821E-D4D0588C35F5}" dt="2020-06-01T07:51:27.573" v="1" actId="478"/>
          <ac:graphicFrameMkLst>
            <pc:docMk/>
            <pc:sldMk cId="2695196674" sldId="389"/>
            <ac:graphicFrameMk id="55" creationId="{5CC5A16C-DFA2-4C7B-AE37-0BE96E3B99AA}"/>
          </ac:graphicFrameMkLst>
        </pc:graphicFrameChg>
        <pc:graphicFrameChg chg="del">
          <ac:chgData name="Nicola" userId="ebcc58ce-2d8c-4ed9-a38e-e6d0a4be1782" providerId="ADAL" clId="{424D4C1F-6AC5-47DE-821E-D4D0588C35F5}" dt="2020-06-01T07:51:27.573" v="1" actId="478"/>
          <ac:graphicFrameMkLst>
            <pc:docMk/>
            <pc:sldMk cId="2695196674" sldId="389"/>
            <ac:graphicFrameMk id="129" creationId="{01048E50-405A-453C-9A4E-192141581167}"/>
          </ac:graphicFrameMkLst>
        </pc:graphicFrameChg>
        <pc:graphicFrameChg chg="del">
          <ac:chgData name="Nicola" userId="ebcc58ce-2d8c-4ed9-a38e-e6d0a4be1782" providerId="ADAL" clId="{424D4C1F-6AC5-47DE-821E-D4D0588C35F5}" dt="2020-06-01T07:51:27.573" v="1" actId="478"/>
          <ac:graphicFrameMkLst>
            <pc:docMk/>
            <pc:sldMk cId="2695196674" sldId="389"/>
            <ac:graphicFrameMk id="172" creationId="{2268CB7E-22C3-4E56-BC53-0AA817ED0555}"/>
          </ac:graphicFrameMkLst>
        </pc:graphicFrameChg>
        <pc:graphicFrameChg chg="del">
          <ac:chgData name="Nicola" userId="ebcc58ce-2d8c-4ed9-a38e-e6d0a4be1782" providerId="ADAL" clId="{424D4C1F-6AC5-47DE-821E-D4D0588C35F5}" dt="2020-06-01T07:51:27.573" v="1" actId="478"/>
          <ac:graphicFrameMkLst>
            <pc:docMk/>
            <pc:sldMk cId="2695196674" sldId="389"/>
            <ac:graphicFrameMk id="174" creationId="{EEE0C89F-2A81-41F7-9377-C9FCE1D45753}"/>
          </ac:graphicFrameMkLst>
        </pc:graphicFrameChg>
        <pc:picChg chg="del">
          <ac:chgData name="Nicola" userId="ebcc58ce-2d8c-4ed9-a38e-e6d0a4be1782" providerId="ADAL" clId="{424D4C1F-6AC5-47DE-821E-D4D0588C35F5}" dt="2020-06-01T07:51:27.573" v="1" actId="478"/>
          <ac:picMkLst>
            <pc:docMk/>
            <pc:sldMk cId="2695196674" sldId="389"/>
            <ac:picMk id="25" creationId="{CF594B2C-F2C8-431C-AB5E-0B67A5537C12}"/>
          </ac:picMkLst>
        </pc:picChg>
        <pc:picChg chg="del">
          <ac:chgData name="Nicola" userId="ebcc58ce-2d8c-4ed9-a38e-e6d0a4be1782" providerId="ADAL" clId="{424D4C1F-6AC5-47DE-821E-D4D0588C35F5}" dt="2020-06-01T07:51:27.573" v="1" actId="478"/>
          <ac:picMkLst>
            <pc:docMk/>
            <pc:sldMk cId="2695196674" sldId="389"/>
            <ac:picMk id="90" creationId="{E6A18BD6-5BD0-4CB7-845E-2BA855233751}"/>
          </ac:picMkLst>
        </pc:picChg>
      </pc:sldChg>
      <pc:sldChg chg="add del">
        <pc:chgData name="Nicola" userId="ebcc58ce-2d8c-4ed9-a38e-e6d0a4be1782" providerId="ADAL" clId="{424D4C1F-6AC5-47DE-821E-D4D0588C35F5}" dt="2020-06-01T08:01:13.299" v="125" actId="47"/>
        <pc:sldMkLst>
          <pc:docMk/>
          <pc:sldMk cId="1158942844" sldId="3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DA1EA1-1C34-43F0-AB27-736226FCC8A1}"/>
              </a:ext>
            </a:extLst>
          </p:cNvPr>
          <p:cNvSpPr txBox="1"/>
          <p:nvPr/>
        </p:nvSpPr>
        <p:spPr>
          <a:xfrm>
            <a:off x="764113" y="2333908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83D793-0DF6-4C1F-867C-5FD39EC2BCA8}"/>
              </a:ext>
            </a:extLst>
          </p:cNvPr>
          <p:cNvSpPr txBox="1"/>
          <p:nvPr/>
        </p:nvSpPr>
        <p:spPr>
          <a:xfrm>
            <a:off x="2392193" y="2333908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CC8182-0CA1-4687-8CAA-D571C17CE120}"/>
              </a:ext>
            </a:extLst>
          </p:cNvPr>
          <p:cNvSpPr txBox="1"/>
          <p:nvPr/>
        </p:nvSpPr>
        <p:spPr>
          <a:xfrm>
            <a:off x="4020273" y="2333908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AE00AB-2DD9-49A7-81B8-CB98E6824142}"/>
              </a:ext>
            </a:extLst>
          </p:cNvPr>
          <p:cNvSpPr txBox="1"/>
          <p:nvPr/>
        </p:nvSpPr>
        <p:spPr>
          <a:xfrm>
            <a:off x="5648191" y="2333908"/>
            <a:ext cx="468000" cy="46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BBF6D6-6CF4-413D-BCF1-842809D21F5F}"/>
              </a:ext>
            </a:extLst>
          </p:cNvPr>
          <p:cNvSpPr txBox="1"/>
          <p:nvPr/>
        </p:nvSpPr>
        <p:spPr>
          <a:xfrm>
            <a:off x="1543326" y="532765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1111BF-F21B-467E-8013-25D7AD6D2593}"/>
              </a:ext>
            </a:extLst>
          </p:cNvPr>
          <p:cNvSpPr txBox="1"/>
          <p:nvPr/>
        </p:nvSpPr>
        <p:spPr>
          <a:xfrm>
            <a:off x="1543326" y="576176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B94DF4-732F-4CA2-935E-3A58DEC484B0}"/>
              </a:ext>
            </a:extLst>
          </p:cNvPr>
          <p:cNvSpPr txBox="1"/>
          <p:nvPr/>
        </p:nvSpPr>
        <p:spPr>
          <a:xfrm>
            <a:off x="3230528" y="532765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0C074A-203C-4332-86AE-D2F5471D968C}"/>
              </a:ext>
            </a:extLst>
          </p:cNvPr>
          <p:cNvSpPr txBox="1"/>
          <p:nvPr/>
        </p:nvSpPr>
        <p:spPr>
          <a:xfrm>
            <a:off x="3230528" y="576176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089570-968F-47A5-8E29-59BB4CEB5171}"/>
              </a:ext>
            </a:extLst>
          </p:cNvPr>
          <p:cNvSpPr txBox="1"/>
          <p:nvPr/>
        </p:nvSpPr>
        <p:spPr>
          <a:xfrm>
            <a:off x="4911918" y="532765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9D11D3-05E6-4E57-ABD0-FDC57A3CED6A}"/>
              </a:ext>
            </a:extLst>
          </p:cNvPr>
          <p:cNvSpPr txBox="1"/>
          <p:nvPr/>
        </p:nvSpPr>
        <p:spPr>
          <a:xfrm>
            <a:off x="4911918" y="5761763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AF24423-3708-4564-9393-2B1FF574DF9D}"/>
              </a:ext>
            </a:extLst>
          </p:cNvPr>
          <p:cNvSpPr/>
          <p:nvPr/>
        </p:nvSpPr>
        <p:spPr>
          <a:xfrm>
            <a:off x="1643659" y="8756447"/>
            <a:ext cx="1360800" cy="27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>
              <a:latin typeface="Century Gothic" panose="020B0502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3F08BCC-8021-4A01-9860-A0D5B64A4C6D}"/>
              </a:ext>
            </a:extLst>
          </p:cNvPr>
          <p:cNvSpPr/>
          <p:nvPr/>
        </p:nvSpPr>
        <p:spPr>
          <a:xfrm>
            <a:off x="3843733" y="8756447"/>
            <a:ext cx="1360800" cy="27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08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86144f90-c7b6-48d0-aae5-f5e9e48cc3d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5c7a0828-c5e4-45f8-a074-18a8fdc88e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71A12-87FA-4A2F-9C8A-4BD1359D7C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Unit Fractions Worksheet</dc:title>
  <dc:creator>Sian Stebbings</dc:creator>
  <cp:lastModifiedBy>Nicola Dockerty</cp:lastModifiedBy>
  <cp:revision>23</cp:revision>
  <dcterms:created xsi:type="dcterms:W3CDTF">2018-10-23T11:51:23Z</dcterms:created>
  <dcterms:modified xsi:type="dcterms:W3CDTF">2020-06-03T09:57:16Z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