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0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BE1910-869E-49A2-B89B-67D1222C48A5}" v="11" dt="2020-04-20T09:15:11.3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2208" y="-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16B3DEDA-C06F-4A62-A5C9-8C76E48EC277}"/>
    <pc:docChg chg="addSld delSld modSld">
      <pc:chgData name="Rachael Green" userId="89c6f63e-7657-4ad0-8dd4-6f0c32cf62df" providerId="ADAL" clId="{16B3DEDA-C06F-4A62-A5C9-8C76E48EC277}" dt="2020-04-20T09:15:36.797" v="53" actId="47"/>
      <pc:docMkLst>
        <pc:docMk/>
      </pc:docMkLst>
      <pc:sldChg chg="addSp delSp modSp mod setBg">
        <pc:chgData name="Rachael Green" userId="89c6f63e-7657-4ad0-8dd4-6f0c32cf62df" providerId="ADAL" clId="{16B3DEDA-C06F-4A62-A5C9-8C76E48EC277}" dt="2020-04-20T09:15:21.206" v="52" actId="14100"/>
        <pc:sldMkLst>
          <pc:docMk/>
          <pc:sldMk cId="3672412232" sldId="387"/>
        </pc:sldMkLst>
        <pc:spChg chg="del">
          <ac:chgData name="Rachael Green" userId="89c6f63e-7657-4ad0-8dd4-6f0c32cf62df" providerId="ADAL" clId="{16B3DEDA-C06F-4A62-A5C9-8C76E48EC277}" dt="2020-04-20T09:12:22.746" v="1" actId="478"/>
          <ac:spMkLst>
            <pc:docMk/>
            <pc:sldMk cId="3672412232" sldId="387"/>
            <ac:spMk id="2" creationId="{8FB6A0DC-A79D-485B-8315-2F15516D8638}"/>
          </ac:spMkLst>
        </pc:spChg>
        <pc:spChg chg="add mod">
          <ac:chgData name="Rachael Green" userId="89c6f63e-7657-4ad0-8dd4-6f0c32cf62df" providerId="ADAL" clId="{16B3DEDA-C06F-4A62-A5C9-8C76E48EC277}" dt="2020-04-20T09:14:42.018" v="39" actId="552"/>
          <ac:spMkLst>
            <pc:docMk/>
            <pc:sldMk cId="3672412232" sldId="387"/>
            <ac:spMk id="3" creationId="{13314318-A955-4E22-856D-8CAB0A0C4C6E}"/>
          </ac:spMkLst>
        </pc:spChg>
        <pc:spChg chg="del">
          <ac:chgData name="Rachael Green" userId="89c6f63e-7657-4ad0-8dd4-6f0c32cf62df" providerId="ADAL" clId="{16B3DEDA-C06F-4A62-A5C9-8C76E48EC277}" dt="2020-04-20T09:12:22.746" v="1" actId="478"/>
          <ac:spMkLst>
            <pc:docMk/>
            <pc:sldMk cId="3672412232" sldId="387"/>
            <ac:spMk id="30" creationId="{D56169E3-0357-4C7C-9DFE-7AE105B7985F}"/>
          </ac:spMkLst>
        </pc:spChg>
        <pc:spChg chg="del">
          <ac:chgData name="Rachael Green" userId="89c6f63e-7657-4ad0-8dd4-6f0c32cf62df" providerId="ADAL" clId="{16B3DEDA-C06F-4A62-A5C9-8C76E48EC277}" dt="2020-04-20T09:12:22.746" v="1" actId="478"/>
          <ac:spMkLst>
            <pc:docMk/>
            <pc:sldMk cId="3672412232" sldId="387"/>
            <ac:spMk id="42" creationId="{91AFDD98-38A3-45C8-8A07-5512662CDAF5}"/>
          </ac:spMkLst>
        </pc:spChg>
        <pc:spChg chg="del">
          <ac:chgData name="Rachael Green" userId="89c6f63e-7657-4ad0-8dd4-6f0c32cf62df" providerId="ADAL" clId="{16B3DEDA-C06F-4A62-A5C9-8C76E48EC277}" dt="2020-04-20T09:12:22.746" v="1" actId="478"/>
          <ac:spMkLst>
            <pc:docMk/>
            <pc:sldMk cId="3672412232" sldId="387"/>
            <ac:spMk id="43" creationId="{880490F7-0ED6-4577-9B66-C4DDF033A853}"/>
          </ac:spMkLst>
        </pc:spChg>
        <pc:spChg chg="add mod">
          <ac:chgData name="Rachael Green" userId="89c6f63e-7657-4ad0-8dd4-6f0c32cf62df" providerId="ADAL" clId="{16B3DEDA-C06F-4A62-A5C9-8C76E48EC277}" dt="2020-04-20T09:14:42.018" v="39" actId="552"/>
          <ac:spMkLst>
            <pc:docMk/>
            <pc:sldMk cId="3672412232" sldId="387"/>
            <ac:spMk id="50" creationId="{4D357A92-8833-4083-8D47-D0DCCD14D998}"/>
          </ac:spMkLst>
        </pc:spChg>
        <pc:spChg chg="add mod">
          <ac:chgData name="Rachael Green" userId="89c6f63e-7657-4ad0-8dd4-6f0c32cf62df" providerId="ADAL" clId="{16B3DEDA-C06F-4A62-A5C9-8C76E48EC277}" dt="2020-04-20T09:14:59.997" v="46" actId="14100"/>
          <ac:spMkLst>
            <pc:docMk/>
            <pc:sldMk cId="3672412232" sldId="387"/>
            <ac:spMk id="52" creationId="{9C536468-22EF-4184-A287-D2DC21A5D249}"/>
          </ac:spMkLst>
        </pc:spChg>
        <pc:spChg chg="add mod">
          <ac:chgData name="Rachael Green" userId="89c6f63e-7657-4ad0-8dd4-6f0c32cf62df" providerId="ADAL" clId="{16B3DEDA-C06F-4A62-A5C9-8C76E48EC277}" dt="2020-04-20T09:15:05.234" v="48" actId="1036"/>
          <ac:spMkLst>
            <pc:docMk/>
            <pc:sldMk cId="3672412232" sldId="387"/>
            <ac:spMk id="53" creationId="{AAA1D7D6-0328-450F-A999-C8FA25AFC0CC}"/>
          </ac:spMkLst>
        </pc:spChg>
        <pc:spChg chg="add mod">
          <ac:chgData name="Rachael Green" userId="89c6f63e-7657-4ad0-8dd4-6f0c32cf62df" providerId="ADAL" clId="{16B3DEDA-C06F-4A62-A5C9-8C76E48EC277}" dt="2020-04-20T09:15:21.206" v="52" actId="14100"/>
          <ac:spMkLst>
            <pc:docMk/>
            <pc:sldMk cId="3672412232" sldId="387"/>
            <ac:spMk id="55" creationId="{4E5A2477-FD13-4FF5-A660-C4779E8ED09B}"/>
          </ac:spMkLst>
        </pc:spChg>
        <pc:spChg chg="del">
          <ac:chgData name="Rachael Green" userId="89c6f63e-7657-4ad0-8dd4-6f0c32cf62df" providerId="ADAL" clId="{16B3DEDA-C06F-4A62-A5C9-8C76E48EC277}" dt="2020-04-20T09:12:22.746" v="1" actId="478"/>
          <ac:spMkLst>
            <pc:docMk/>
            <pc:sldMk cId="3672412232" sldId="387"/>
            <ac:spMk id="88" creationId="{2C1B45F9-2752-411E-884C-691C430FDAA0}"/>
          </ac:spMkLst>
        </pc:s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40" creationId="{C1AF6685-7106-4784-AC69-4D2D66AE1D89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66" creationId="{9F7E6E9B-185D-4E90-AFB1-3D1583C1B30C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69" creationId="{45D7906B-F5FA-4964-A2EA-3B24E02A283A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90" creationId="{B4EE02AA-6865-4DB1-AC77-E4A851B339B9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93" creationId="{07BED139-A38A-4F3D-91B6-D395021B9A5A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96" creationId="{AA3663B7-21C2-4BCD-823C-0E87445B01AB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99" creationId="{C96F2E43-BDDA-4384-9D92-46F14ED6E248}"/>
          </ac:grpSpMkLst>
        </pc:grpChg>
        <pc:grpChg chg="del">
          <ac:chgData name="Rachael Green" userId="89c6f63e-7657-4ad0-8dd4-6f0c32cf62df" providerId="ADAL" clId="{16B3DEDA-C06F-4A62-A5C9-8C76E48EC277}" dt="2020-04-20T09:12:22.746" v="1" actId="478"/>
          <ac:grpSpMkLst>
            <pc:docMk/>
            <pc:sldMk cId="3672412232" sldId="387"/>
            <ac:grpSpMk id="102" creationId="{8CCECD6D-9A28-45C1-92A2-071FDAA4DCA6}"/>
          </ac:grpSpMkLst>
        </pc:grpChg>
        <pc:graphicFrameChg chg="del">
          <ac:chgData name="Rachael Green" userId="89c6f63e-7657-4ad0-8dd4-6f0c32cf62df" providerId="ADAL" clId="{16B3DEDA-C06F-4A62-A5C9-8C76E48EC277}" dt="2020-04-20T09:12:22.746" v="1" actId="478"/>
          <ac:graphicFrameMkLst>
            <pc:docMk/>
            <pc:sldMk cId="3672412232" sldId="387"/>
            <ac:graphicFrameMk id="41" creationId="{E29B27C4-C26B-4A0D-8450-77EF046FA962}"/>
          </ac:graphicFrameMkLst>
        </pc:graphicFrame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29" creationId="{2F67A299-0F7C-4293-805E-5B3111F86CD7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35" creationId="{8875737C-93E3-416B-8BD8-E594B6939857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36" creationId="{E1166BC5-ED3E-494B-B747-88D201205397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37" creationId="{D24325AE-B9C9-4EED-B89F-DC3DD2A3179A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49" creationId="{160F7617-44A2-4A70-B65B-C0691F860033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51" creationId="{F35A490F-4573-4051-AA9A-7B21C1BDF087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54" creationId="{8FF223A1-1C89-4579-AD8F-FDC03AB36A82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72" creationId="{2086DF1C-6E49-4D44-B1C0-07A3BBA7CC3E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73" creationId="{5ED05666-CF96-4957-9924-8571C4E1F723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83" creationId="{3B9A4953-9659-48D1-B331-7E24BF0180AF}"/>
          </ac:picMkLst>
        </pc:picChg>
        <pc:picChg chg="del">
          <ac:chgData name="Rachael Green" userId="89c6f63e-7657-4ad0-8dd4-6f0c32cf62df" providerId="ADAL" clId="{16B3DEDA-C06F-4A62-A5C9-8C76E48EC277}" dt="2020-04-20T09:12:22.746" v="1" actId="478"/>
          <ac:picMkLst>
            <pc:docMk/>
            <pc:sldMk cId="3672412232" sldId="387"/>
            <ac:picMk id="87" creationId="{810DA74F-39CF-4244-A8AB-E1D703D2C521}"/>
          </ac:picMkLst>
        </pc:picChg>
        <pc:cxnChg chg="del">
          <ac:chgData name="Rachael Green" userId="89c6f63e-7657-4ad0-8dd4-6f0c32cf62df" providerId="ADAL" clId="{16B3DEDA-C06F-4A62-A5C9-8C76E48EC277}" dt="2020-04-20T09:12:22.746" v="1" actId="478"/>
          <ac:cxnSpMkLst>
            <pc:docMk/>
            <pc:sldMk cId="3672412232" sldId="387"/>
            <ac:cxnSpMk id="12" creationId="{0020A8E8-CA24-4B0F-AAA8-A7DC4657E31D}"/>
          </ac:cxnSpMkLst>
        </pc:cxnChg>
        <pc:cxnChg chg="del">
          <ac:chgData name="Rachael Green" userId="89c6f63e-7657-4ad0-8dd4-6f0c32cf62df" providerId="ADAL" clId="{16B3DEDA-C06F-4A62-A5C9-8C76E48EC277}" dt="2020-04-20T09:12:22.746" v="1" actId="478"/>
          <ac:cxnSpMkLst>
            <pc:docMk/>
            <pc:sldMk cId="3672412232" sldId="387"/>
            <ac:cxnSpMk id="15" creationId="{5127DF37-342A-4C11-8057-67BA90DF06A4}"/>
          </ac:cxnSpMkLst>
        </pc:cxnChg>
      </pc:sldChg>
      <pc:sldChg chg="add del">
        <pc:chgData name="Rachael Green" userId="89c6f63e-7657-4ad0-8dd4-6f0c32cf62df" providerId="ADAL" clId="{16B3DEDA-C06F-4A62-A5C9-8C76E48EC277}" dt="2020-04-20T09:15:36.797" v="53" actId="47"/>
        <pc:sldMkLst>
          <pc:docMk/>
          <pc:sldMk cId="1900551354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2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3314318-A955-4E22-856D-8CAB0A0C4C6E}"/>
              </a:ext>
            </a:extLst>
          </p:cNvPr>
          <p:cNvSpPr txBox="1"/>
          <p:nvPr/>
        </p:nvSpPr>
        <p:spPr>
          <a:xfrm>
            <a:off x="216659" y="1446663"/>
            <a:ext cx="3224283" cy="69603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D357A92-8833-4083-8D47-D0DCCD14D998}"/>
              </a:ext>
            </a:extLst>
          </p:cNvPr>
          <p:cNvSpPr txBox="1"/>
          <p:nvPr/>
        </p:nvSpPr>
        <p:spPr>
          <a:xfrm>
            <a:off x="216659" y="2388359"/>
            <a:ext cx="3224283" cy="85980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C536468-22EF-4184-A287-D2DC21A5D249}"/>
              </a:ext>
            </a:extLst>
          </p:cNvPr>
          <p:cNvSpPr txBox="1"/>
          <p:nvPr/>
        </p:nvSpPr>
        <p:spPr>
          <a:xfrm>
            <a:off x="216659" y="4746658"/>
            <a:ext cx="6424683" cy="61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AA1D7D6-0328-450F-A999-C8FA25AFC0CC}"/>
              </a:ext>
            </a:extLst>
          </p:cNvPr>
          <p:cNvSpPr txBox="1"/>
          <p:nvPr/>
        </p:nvSpPr>
        <p:spPr>
          <a:xfrm>
            <a:off x="216659" y="5654962"/>
            <a:ext cx="6424683" cy="61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E5A2477-FD13-4FF5-A660-C4779E8ED09B}"/>
              </a:ext>
            </a:extLst>
          </p:cNvPr>
          <p:cNvSpPr txBox="1"/>
          <p:nvPr/>
        </p:nvSpPr>
        <p:spPr>
          <a:xfrm>
            <a:off x="3891280" y="6583552"/>
            <a:ext cx="2750062" cy="258076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endParaRPr lang="en-GB" sz="1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412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7FA1AA-A897-40BD-B5B2-3513241C12D9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6144f90-c7b6-48d0-aae5-f5e9e48cc3df"/>
    <ds:schemaRef ds:uri="0f0ae0ff-29c4-4766-b250-c1a9bee8d43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Two-Step Problems Worksheet</dc:title>
  <dc:creator>Sian Stebbings</dc:creator>
  <cp:lastModifiedBy>Rach Green</cp:lastModifiedBy>
  <cp:revision>3</cp:revision>
  <dcterms:created xsi:type="dcterms:W3CDTF">2018-10-23T11:51:23Z</dcterms:created>
  <dcterms:modified xsi:type="dcterms:W3CDTF">2020-04-20T09:15:45Z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