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F9933"/>
    <a:srgbClr val="99FFCC"/>
    <a:srgbClr val="0DFF7A"/>
    <a:srgbClr val="FFCC66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ED22AB-7FC5-4388-8BF1-5E0033B036EB}" v="14" dt="2020-05-07T19:36:27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07" autoAdjust="0"/>
    <p:restoredTop sz="94595"/>
  </p:normalViewPr>
  <p:slideViewPr>
    <p:cSldViewPr snapToGrid="0">
      <p:cViewPr>
        <p:scale>
          <a:sx n="89" d="100"/>
          <a:sy n="89" d="100"/>
        </p:scale>
        <p:origin x="1656" y="-17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Dockerty" userId="ebcc58ce-2d8c-4ed9-a38e-e6d0a4be1782" providerId="ADAL" clId="{5AED22AB-7FC5-4388-8BF1-5E0033B036EB}"/>
    <pc:docChg chg="undo custSel addSld delSld modSld">
      <pc:chgData name="Nicola Dockerty" userId="ebcc58ce-2d8c-4ed9-a38e-e6d0a4be1782" providerId="ADAL" clId="{5AED22AB-7FC5-4388-8BF1-5E0033B036EB}" dt="2020-05-07T19:37:03.741" v="162" actId="47"/>
      <pc:docMkLst>
        <pc:docMk/>
      </pc:docMkLst>
      <pc:sldChg chg="addSp delSp modSp mod setBg">
        <pc:chgData name="Nicola Dockerty" userId="ebcc58ce-2d8c-4ed9-a38e-e6d0a4be1782" providerId="ADAL" clId="{5AED22AB-7FC5-4388-8BF1-5E0033B036EB}" dt="2020-05-07T19:36:56.479" v="161" actId="1036"/>
        <pc:sldMkLst>
          <pc:docMk/>
          <pc:sldMk cId="2852713209" sldId="386"/>
        </pc:sldMkLst>
        <pc:spChg chg="add mod">
          <ac:chgData name="Nicola Dockerty" userId="ebcc58ce-2d8c-4ed9-a38e-e6d0a4be1782" providerId="ADAL" clId="{5AED22AB-7FC5-4388-8BF1-5E0033B036EB}" dt="2020-05-07T19:35:23.032" v="61" actId="1035"/>
          <ac:spMkLst>
            <pc:docMk/>
            <pc:sldMk cId="2852713209" sldId="386"/>
            <ac:spMk id="3" creationId="{FFA17586-B901-4793-B912-0A2C4575A638}"/>
          </ac:spMkLst>
        </pc:spChg>
        <pc:spChg chg="add mod">
          <ac:chgData name="Nicola Dockerty" userId="ebcc58ce-2d8c-4ed9-a38e-e6d0a4be1782" providerId="ADAL" clId="{5AED22AB-7FC5-4388-8BF1-5E0033B036EB}" dt="2020-05-07T19:35:36.855" v="89" actId="20577"/>
          <ac:spMkLst>
            <pc:docMk/>
            <pc:sldMk cId="2852713209" sldId="386"/>
            <ac:spMk id="66" creationId="{217F0F1E-E38D-4E84-9959-E706591733D6}"/>
          </ac:spMkLst>
        </pc:spChg>
        <pc:spChg chg="add mod">
          <ac:chgData name="Nicola Dockerty" userId="ebcc58ce-2d8c-4ed9-a38e-e6d0a4be1782" providerId="ADAL" clId="{5AED22AB-7FC5-4388-8BF1-5E0033B036EB}" dt="2020-05-07T19:35:48.162" v="101" actId="1037"/>
          <ac:spMkLst>
            <pc:docMk/>
            <pc:sldMk cId="2852713209" sldId="386"/>
            <ac:spMk id="67" creationId="{597E49D7-5292-4DCF-8198-E17BDE0C153E}"/>
          </ac:spMkLst>
        </pc:spChg>
        <pc:spChg chg="add mod">
          <ac:chgData name="Nicola Dockerty" userId="ebcc58ce-2d8c-4ed9-a38e-e6d0a4be1782" providerId="ADAL" clId="{5AED22AB-7FC5-4388-8BF1-5E0033B036EB}" dt="2020-05-07T19:35:59.088" v="119" actId="1036"/>
          <ac:spMkLst>
            <pc:docMk/>
            <pc:sldMk cId="2852713209" sldId="386"/>
            <ac:spMk id="69" creationId="{71792AF6-A637-432D-8E74-09CE236A3B98}"/>
          </ac:spMkLst>
        </pc:spChg>
        <pc:spChg chg="add mod">
          <ac:chgData name="Nicola Dockerty" userId="ebcc58ce-2d8c-4ed9-a38e-e6d0a4be1782" providerId="ADAL" clId="{5AED22AB-7FC5-4388-8BF1-5E0033B036EB}" dt="2020-05-07T19:36:07.557" v="122" actId="1036"/>
          <ac:spMkLst>
            <pc:docMk/>
            <pc:sldMk cId="2852713209" sldId="386"/>
            <ac:spMk id="71" creationId="{0A9E671A-BC3E-4551-B0B0-6E9A3858056F}"/>
          </ac:spMkLst>
        </pc:spChg>
        <pc:spChg chg="add mod">
          <ac:chgData name="Nicola Dockerty" userId="ebcc58ce-2d8c-4ed9-a38e-e6d0a4be1782" providerId="ADAL" clId="{5AED22AB-7FC5-4388-8BF1-5E0033B036EB}" dt="2020-05-07T19:36:14.775" v="137" actId="1038"/>
          <ac:spMkLst>
            <pc:docMk/>
            <pc:sldMk cId="2852713209" sldId="386"/>
            <ac:spMk id="97" creationId="{280FB993-7027-4F7A-B7BC-405FD791EC5E}"/>
          </ac:spMkLst>
        </pc:spChg>
        <pc:spChg chg="del">
          <ac:chgData name="Nicola Dockerty" userId="ebcc58ce-2d8c-4ed9-a38e-e6d0a4be1782" providerId="ADAL" clId="{5AED22AB-7FC5-4388-8BF1-5E0033B036EB}" dt="2020-05-07T19:33:13.705" v="1" actId="478"/>
          <ac:spMkLst>
            <pc:docMk/>
            <pc:sldMk cId="2852713209" sldId="386"/>
            <ac:spMk id="98" creationId="{85B7DCB7-3308-4625-A943-5B7F8ECBC207}"/>
          </ac:spMkLst>
        </pc:spChg>
        <pc:spChg chg="del">
          <ac:chgData name="Nicola Dockerty" userId="ebcc58ce-2d8c-4ed9-a38e-e6d0a4be1782" providerId="ADAL" clId="{5AED22AB-7FC5-4388-8BF1-5E0033B036EB}" dt="2020-05-07T19:33:13.705" v="1" actId="478"/>
          <ac:spMkLst>
            <pc:docMk/>
            <pc:sldMk cId="2852713209" sldId="386"/>
            <ac:spMk id="99" creationId="{A987C243-31CA-44AC-8493-3C1AF02C9514}"/>
          </ac:spMkLst>
        </pc:spChg>
        <pc:spChg chg="del">
          <ac:chgData name="Nicola Dockerty" userId="ebcc58ce-2d8c-4ed9-a38e-e6d0a4be1782" providerId="ADAL" clId="{5AED22AB-7FC5-4388-8BF1-5E0033B036EB}" dt="2020-05-07T19:33:13.705" v="1" actId="478"/>
          <ac:spMkLst>
            <pc:docMk/>
            <pc:sldMk cId="2852713209" sldId="386"/>
            <ac:spMk id="100" creationId="{235642F0-63B1-42FB-9351-78B1673D25D5}"/>
          </ac:spMkLst>
        </pc:spChg>
        <pc:spChg chg="del">
          <ac:chgData name="Nicola Dockerty" userId="ebcc58ce-2d8c-4ed9-a38e-e6d0a4be1782" providerId="ADAL" clId="{5AED22AB-7FC5-4388-8BF1-5E0033B036EB}" dt="2020-05-07T19:33:13.705" v="1" actId="478"/>
          <ac:spMkLst>
            <pc:docMk/>
            <pc:sldMk cId="2852713209" sldId="386"/>
            <ac:spMk id="101" creationId="{BB64EC5B-D219-4DAA-A7C8-C439D14C47E5}"/>
          </ac:spMkLst>
        </pc:spChg>
        <pc:spChg chg="add mod">
          <ac:chgData name="Nicola Dockerty" userId="ebcc58ce-2d8c-4ed9-a38e-e6d0a4be1782" providerId="ADAL" clId="{5AED22AB-7FC5-4388-8BF1-5E0033B036EB}" dt="2020-05-07T19:36:18.265" v="138" actId="571"/>
          <ac:spMkLst>
            <pc:docMk/>
            <pc:sldMk cId="2852713209" sldId="386"/>
            <ac:spMk id="104" creationId="{E3DDD707-F1B9-4FA4-84C0-D72D0EFA373D}"/>
          </ac:spMkLst>
        </pc:spChg>
        <pc:spChg chg="add mod">
          <ac:chgData name="Nicola Dockerty" userId="ebcc58ce-2d8c-4ed9-a38e-e6d0a4be1782" providerId="ADAL" clId="{5AED22AB-7FC5-4388-8BF1-5E0033B036EB}" dt="2020-05-07T19:36:21.680" v="139" actId="571"/>
          <ac:spMkLst>
            <pc:docMk/>
            <pc:sldMk cId="2852713209" sldId="386"/>
            <ac:spMk id="105" creationId="{1D22714A-57E5-4596-9DF8-7A1F6819AC1F}"/>
          </ac:spMkLst>
        </pc:spChg>
        <pc:spChg chg="add mod">
          <ac:chgData name="Nicola Dockerty" userId="ebcc58ce-2d8c-4ed9-a38e-e6d0a4be1782" providerId="ADAL" clId="{5AED22AB-7FC5-4388-8BF1-5E0033B036EB}" dt="2020-05-07T19:36:56.479" v="161" actId="1036"/>
          <ac:spMkLst>
            <pc:docMk/>
            <pc:sldMk cId="2852713209" sldId="386"/>
            <ac:spMk id="106" creationId="{C513DDC9-99C9-41E7-98CE-22E2E80F54C6}"/>
          </ac:spMkLst>
        </pc:spChg>
        <pc:grpChg chg="del">
          <ac:chgData name="Nicola Dockerty" userId="ebcc58ce-2d8c-4ed9-a38e-e6d0a4be1782" providerId="ADAL" clId="{5AED22AB-7FC5-4388-8BF1-5E0033B036EB}" dt="2020-05-07T19:33:13.705" v="1" actId="478"/>
          <ac:grpSpMkLst>
            <pc:docMk/>
            <pc:sldMk cId="2852713209" sldId="386"/>
            <ac:grpSpMk id="2" creationId="{A921B145-A929-4C7E-90B4-8F70EC4ACDF6}"/>
          </ac:grpSpMkLst>
        </pc:grpChg>
        <pc:grpChg chg="del">
          <ac:chgData name="Nicola Dockerty" userId="ebcc58ce-2d8c-4ed9-a38e-e6d0a4be1782" providerId="ADAL" clId="{5AED22AB-7FC5-4388-8BF1-5E0033B036EB}" dt="2020-05-07T19:33:13.705" v="1" actId="478"/>
          <ac:grpSpMkLst>
            <pc:docMk/>
            <pc:sldMk cId="2852713209" sldId="386"/>
            <ac:grpSpMk id="24" creationId="{C5A83531-95C6-4936-9347-56049D54D7D5}"/>
          </ac:grpSpMkLst>
        </pc:grpChg>
        <pc:grpChg chg="del">
          <ac:chgData name="Nicola Dockerty" userId="ebcc58ce-2d8c-4ed9-a38e-e6d0a4be1782" providerId="ADAL" clId="{5AED22AB-7FC5-4388-8BF1-5E0033B036EB}" dt="2020-05-07T19:33:13.705" v="1" actId="478"/>
          <ac:grpSpMkLst>
            <pc:docMk/>
            <pc:sldMk cId="2852713209" sldId="386"/>
            <ac:grpSpMk id="28" creationId="{DFC1BB9D-468E-4F58-AB0F-F8B140AE5F47}"/>
          </ac:grpSpMkLst>
        </pc:grpChg>
        <pc:grpChg chg="del">
          <ac:chgData name="Nicola Dockerty" userId="ebcc58ce-2d8c-4ed9-a38e-e6d0a4be1782" providerId="ADAL" clId="{5AED22AB-7FC5-4388-8BF1-5E0033B036EB}" dt="2020-05-07T19:33:13.705" v="1" actId="478"/>
          <ac:grpSpMkLst>
            <pc:docMk/>
            <pc:sldMk cId="2852713209" sldId="386"/>
            <ac:grpSpMk id="32" creationId="{8A3B36B5-7767-466B-944F-D6E34B16A3C6}"/>
          </ac:grpSpMkLst>
        </pc:grpChg>
        <pc:grpChg chg="del">
          <ac:chgData name="Nicola Dockerty" userId="ebcc58ce-2d8c-4ed9-a38e-e6d0a4be1782" providerId="ADAL" clId="{5AED22AB-7FC5-4388-8BF1-5E0033B036EB}" dt="2020-05-07T19:33:13.705" v="1" actId="478"/>
          <ac:grpSpMkLst>
            <pc:docMk/>
            <pc:sldMk cId="2852713209" sldId="386"/>
            <ac:grpSpMk id="92" creationId="{A38FC02A-FE18-4CA4-B333-4C8E6C09BC1E}"/>
          </ac:grpSpMkLst>
        </pc:grpChg>
        <pc:graphicFrameChg chg="del">
          <ac:chgData name="Nicola Dockerty" userId="ebcc58ce-2d8c-4ed9-a38e-e6d0a4be1782" providerId="ADAL" clId="{5AED22AB-7FC5-4388-8BF1-5E0033B036EB}" dt="2020-05-07T19:33:13.705" v="1" actId="478"/>
          <ac:graphicFrameMkLst>
            <pc:docMk/>
            <pc:sldMk cId="2852713209" sldId="386"/>
            <ac:graphicFrameMk id="41" creationId="{E29B27C4-C26B-4A0D-8450-77EF046FA962}"/>
          </ac:graphicFrameMkLst>
        </pc:graphicFrameChg>
        <pc:graphicFrameChg chg="del">
          <ac:chgData name="Nicola Dockerty" userId="ebcc58ce-2d8c-4ed9-a38e-e6d0a4be1782" providerId="ADAL" clId="{5AED22AB-7FC5-4388-8BF1-5E0033B036EB}" dt="2020-05-07T19:33:13.705" v="1" actId="478"/>
          <ac:graphicFrameMkLst>
            <pc:docMk/>
            <pc:sldMk cId="2852713209" sldId="386"/>
            <ac:graphicFrameMk id="91" creationId="{C9892390-944B-4CDC-B311-11D884037EA9}"/>
          </ac:graphicFrameMkLst>
        </pc:graphicFrameChg>
        <pc:graphicFrameChg chg="del">
          <ac:chgData name="Nicola Dockerty" userId="ebcc58ce-2d8c-4ed9-a38e-e6d0a4be1782" providerId="ADAL" clId="{5AED22AB-7FC5-4388-8BF1-5E0033B036EB}" dt="2020-05-07T19:33:13.705" v="1" actId="478"/>
          <ac:graphicFrameMkLst>
            <pc:docMk/>
            <pc:sldMk cId="2852713209" sldId="386"/>
            <ac:graphicFrameMk id="102" creationId="{F8BB272F-49E0-4169-AD8E-7C2B27FC55EB}"/>
          </ac:graphicFrameMkLst>
        </pc:graphicFrameChg>
      </pc:sldChg>
      <pc:sldChg chg="add del">
        <pc:chgData name="Nicola Dockerty" userId="ebcc58ce-2d8c-4ed9-a38e-e6d0a4be1782" providerId="ADAL" clId="{5AED22AB-7FC5-4388-8BF1-5E0033B036EB}" dt="2020-05-07T19:37:03.741" v="162" actId="47"/>
        <pc:sldMkLst>
          <pc:docMk/>
          <pc:sldMk cId="20633499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386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FA17586-B901-4793-B912-0A2C4575A638}"/>
              </a:ext>
            </a:extLst>
          </p:cNvPr>
          <p:cNvSpPr txBox="1"/>
          <p:nvPr/>
        </p:nvSpPr>
        <p:spPr>
          <a:xfrm>
            <a:off x="5515616" y="1028229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17F0F1E-E38D-4E84-9959-E706591733D6}"/>
              </a:ext>
            </a:extLst>
          </p:cNvPr>
          <p:cNvSpPr txBox="1"/>
          <p:nvPr/>
        </p:nvSpPr>
        <p:spPr>
          <a:xfrm>
            <a:off x="6160937" y="1787848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97E49D7-5292-4DCF-8198-E17BDE0C153E}"/>
              </a:ext>
            </a:extLst>
          </p:cNvPr>
          <p:cNvSpPr txBox="1"/>
          <p:nvPr/>
        </p:nvSpPr>
        <p:spPr>
          <a:xfrm>
            <a:off x="4864345" y="2541514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1792AF6-A637-432D-8E74-09CE236A3B98}"/>
              </a:ext>
            </a:extLst>
          </p:cNvPr>
          <p:cNvSpPr txBox="1"/>
          <p:nvPr/>
        </p:nvSpPr>
        <p:spPr>
          <a:xfrm>
            <a:off x="3428453" y="4345312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A9E671A-BC3E-4551-B0B0-6E9A3858056F}"/>
              </a:ext>
            </a:extLst>
          </p:cNvPr>
          <p:cNvSpPr txBox="1"/>
          <p:nvPr/>
        </p:nvSpPr>
        <p:spPr>
          <a:xfrm>
            <a:off x="3428453" y="4813228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280FB993-7027-4F7A-B7BC-405FD791EC5E}"/>
              </a:ext>
            </a:extLst>
          </p:cNvPr>
          <p:cNvSpPr txBox="1"/>
          <p:nvPr/>
        </p:nvSpPr>
        <p:spPr>
          <a:xfrm>
            <a:off x="2778369" y="4813228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3DDD707-F1B9-4FA4-84C0-D72D0EFA373D}"/>
              </a:ext>
            </a:extLst>
          </p:cNvPr>
          <p:cNvSpPr txBox="1"/>
          <p:nvPr/>
        </p:nvSpPr>
        <p:spPr>
          <a:xfrm>
            <a:off x="3428453" y="5281144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D22714A-57E5-4596-9DF8-7A1F6819AC1F}"/>
              </a:ext>
            </a:extLst>
          </p:cNvPr>
          <p:cNvSpPr txBox="1"/>
          <p:nvPr/>
        </p:nvSpPr>
        <p:spPr>
          <a:xfrm>
            <a:off x="3428453" y="5749060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513DDC9-99C9-41E7-98CE-22E2E80F54C6}"/>
              </a:ext>
            </a:extLst>
          </p:cNvPr>
          <p:cNvSpPr txBox="1"/>
          <p:nvPr/>
        </p:nvSpPr>
        <p:spPr>
          <a:xfrm>
            <a:off x="3891403" y="6581317"/>
            <a:ext cx="2742309" cy="259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 anchorCtr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7132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openxmlformats.org/package/2006/metadata/core-properties"/>
    <ds:schemaRef ds:uri="http://purl.org/dc/terms/"/>
    <ds:schemaRef ds:uri="86144f90-c7b6-48d0-aae5-f5e9e48cc3df"/>
    <ds:schemaRef ds:uri="http://schemas.microsoft.com/office/2006/metadata/properties"/>
    <ds:schemaRef ds:uri="http://schemas.microsoft.com/office/2006/documentManagement/types"/>
    <ds:schemaRef ds:uri="0f0ae0ff-29c4-4766-b250-c1a9bee8d430"/>
    <ds:schemaRef ds:uri="http://schemas.microsoft.com/sharepoint/v3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1028062-5BAD-434A-921E-01683DA3F85E}"/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The 5 Times Table Worksheet</dc:title>
  <dc:creator>Sian Stebbings</dc:creator>
  <cp:lastModifiedBy>Nicola Dockerty</cp:lastModifiedBy>
  <cp:revision>4</cp:revision>
  <dcterms:created xsi:type="dcterms:W3CDTF">2018-10-23T11:51:23Z</dcterms:created>
  <dcterms:modified xsi:type="dcterms:W3CDTF">2020-05-07T19:37:06Z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