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56"/>
    <a:srgbClr val="706F6F"/>
    <a:srgbClr val="FF0000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FF28D-05AA-4451-9A20-0A8F76ECD179}" v="17" dt="2020-05-07T18:45:19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4660"/>
  </p:normalViewPr>
  <p:slideViewPr>
    <p:cSldViewPr snapToGrid="0">
      <p:cViewPr>
        <p:scale>
          <a:sx n="50" d="100"/>
          <a:sy n="50" d="100"/>
        </p:scale>
        <p:origin x="282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83BFF28D-05AA-4451-9A20-0A8F76ECD179}"/>
    <pc:docChg chg="addSld delSld modSld">
      <pc:chgData name="Nicola Dockerty" userId="ebcc58ce-2d8c-4ed9-a38e-e6d0a4be1782" providerId="ADAL" clId="{83BFF28D-05AA-4451-9A20-0A8F76ECD179}" dt="2020-05-07T18:47:20.958" v="255" actId="47"/>
      <pc:docMkLst>
        <pc:docMk/>
      </pc:docMkLst>
      <pc:sldChg chg="addSp delSp modSp mod setBg">
        <pc:chgData name="Nicola Dockerty" userId="ebcc58ce-2d8c-4ed9-a38e-e6d0a4be1782" providerId="ADAL" clId="{83BFF28D-05AA-4451-9A20-0A8F76ECD179}" dt="2020-05-07T18:47:02.258" v="254" actId="1035"/>
        <pc:sldMkLst>
          <pc:docMk/>
          <pc:sldMk cId="4003478518" sldId="388"/>
        </pc:sldMkLst>
        <pc:spChg chg="add mod">
          <ac:chgData name="Nicola Dockerty" userId="ebcc58ce-2d8c-4ed9-a38e-e6d0a4be1782" providerId="ADAL" clId="{83BFF28D-05AA-4451-9A20-0A8F76ECD179}" dt="2020-05-07T18:43:15.989" v="69" actId="1035"/>
          <ac:spMkLst>
            <pc:docMk/>
            <pc:sldMk cId="4003478518" sldId="388"/>
            <ac:spMk id="2" creationId="{8CCEFCA8-177D-4E8E-BD7E-7D236F4B418B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5" creationId="{8FA44A6B-BD99-48DA-A0B9-41E84563D58A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9" creationId="{7215CEB9-EF70-4D88-AC25-71204FE198DB}"/>
          </ac:spMkLst>
        </pc:spChg>
        <pc:spChg chg="add mod">
          <ac:chgData name="Nicola Dockerty" userId="ebcc58ce-2d8c-4ed9-a38e-e6d0a4be1782" providerId="ADAL" clId="{83BFF28D-05AA-4451-9A20-0A8F76ECD179}" dt="2020-05-07T18:43:15.989" v="69" actId="1035"/>
          <ac:spMkLst>
            <pc:docMk/>
            <pc:sldMk cId="4003478518" sldId="388"/>
            <ac:spMk id="48" creationId="{D294320B-0BAA-4DCB-BBC7-D7AA43FCBA8B}"/>
          </ac:spMkLst>
        </pc:spChg>
        <pc:spChg chg="add mod">
          <ac:chgData name="Nicola Dockerty" userId="ebcc58ce-2d8c-4ed9-a38e-e6d0a4be1782" providerId="ADAL" clId="{83BFF28D-05AA-4451-9A20-0A8F76ECD179}" dt="2020-05-07T18:43:25.340" v="73" actId="14100"/>
          <ac:spMkLst>
            <pc:docMk/>
            <pc:sldMk cId="4003478518" sldId="388"/>
            <ac:spMk id="49" creationId="{9C255A80-FFB6-4DAD-8FA1-3FFE4EDDFF71}"/>
          </ac:spMkLst>
        </pc:spChg>
        <pc:spChg chg="add mod">
          <ac:chgData name="Nicola Dockerty" userId="ebcc58ce-2d8c-4ed9-a38e-e6d0a4be1782" providerId="ADAL" clId="{83BFF28D-05AA-4451-9A20-0A8F76ECD179}" dt="2020-05-07T18:44:08.966" v="96" actId="1036"/>
          <ac:spMkLst>
            <pc:docMk/>
            <pc:sldMk cId="4003478518" sldId="388"/>
            <ac:spMk id="50" creationId="{819CB62A-A3F0-40C4-A7C4-6503EEB97FED}"/>
          </ac:spMkLst>
        </pc:spChg>
        <pc:spChg chg="add mod">
          <ac:chgData name="Nicola Dockerty" userId="ebcc58ce-2d8c-4ed9-a38e-e6d0a4be1782" providerId="ADAL" clId="{83BFF28D-05AA-4451-9A20-0A8F76ECD179}" dt="2020-05-07T18:44:03.859" v="88" actId="1035"/>
          <ac:spMkLst>
            <pc:docMk/>
            <pc:sldMk cId="4003478518" sldId="388"/>
            <ac:spMk id="51" creationId="{2B9979FF-D928-4F9A-9D37-925DC003A1F9}"/>
          </ac:spMkLst>
        </pc:spChg>
        <pc:spChg chg="add mod">
          <ac:chgData name="Nicola Dockerty" userId="ebcc58ce-2d8c-4ed9-a38e-e6d0a4be1782" providerId="ADAL" clId="{83BFF28D-05AA-4451-9A20-0A8F76ECD179}" dt="2020-05-07T18:44:35.898" v="131" actId="1037"/>
          <ac:spMkLst>
            <pc:docMk/>
            <pc:sldMk cId="4003478518" sldId="388"/>
            <ac:spMk id="55" creationId="{B40EABAB-EB11-453E-9CFC-EA9A2B8062BB}"/>
          </ac:spMkLst>
        </pc:spChg>
        <pc:spChg chg="add mod">
          <ac:chgData name="Nicola Dockerty" userId="ebcc58ce-2d8c-4ed9-a38e-e6d0a4be1782" providerId="ADAL" clId="{83BFF28D-05AA-4451-9A20-0A8F76ECD179}" dt="2020-05-07T18:44:40.919" v="133" actId="1037"/>
          <ac:spMkLst>
            <pc:docMk/>
            <pc:sldMk cId="4003478518" sldId="388"/>
            <ac:spMk id="56" creationId="{C3A5AF86-A811-4BAD-B3ED-B1C0F8AC0311}"/>
          </ac:spMkLst>
        </pc:spChg>
        <pc:spChg chg="add mod">
          <ac:chgData name="Nicola Dockerty" userId="ebcc58ce-2d8c-4ed9-a38e-e6d0a4be1782" providerId="ADAL" clId="{83BFF28D-05AA-4451-9A20-0A8F76ECD179}" dt="2020-05-07T18:44:45.639" v="139" actId="1038"/>
          <ac:spMkLst>
            <pc:docMk/>
            <pc:sldMk cId="4003478518" sldId="388"/>
            <ac:spMk id="57" creationId="{61DC1B9B-0254-414D-97B9-CCFC4E3F7044}"/>
          </ac:spMkLst>
        </pc:spChg>
        <pc:spChg chg="add mod">
          <ac:chgData name="Nicola Dockerty" userId="ebcc58ce-2d8c-4ed9-a38e-e6d0a4be1782" providerId="ADAL" clId="{83BFF28D-05AA-4451-9A20-0A8F76ECD179}" dt="2020-05-07T18:44:51.403" v="145" actId="1036"/>
          <ac:spMkLst>
            <pc:docMk/>
            <pc:sldMk cId="4003478518" sldId="388"/>
            <ac:spMk id="59" creationId="{633A86E8-13FB-46D3-81CA-075B87525121}"/>
          </ac:spMkLst>
        </pc:spChg>
        <pc:spChg chg="add mod">
          <ac:chgData name="Nicola Dockerty" userId="ebcc58ce-2d8c-4ed9-a38e-e6d0a4be1782" providerId="ADAL" clId="{83BFF28D-05AA-4451-9A20-0A8F76ECD179}" dt="2020-05-07T18:44:51.403" v="145" actId="1036"/>
          <ac:spMkLst>
            <pc:docMk/>
            <pc:sldMk cId="4003478518" sldId="388"/>
            <ac:spMk id="63" creationId="{BB6C08B5-1AE0-420E-85FF-800E76ECA88E}"/>
          </ac:spMkLst>
        </pc:spChg>
        <pc:spChg chg="add mod">
          <ac:chgData name="Nicola Dockerty" userId="ebcc58ce-2d8c-4ed9-a38e-e6d0a4be1782" providerId="ADAL" clId="{83BFF28D-05AA-4451-9A20-0A8F76ECD179}" dt="2020-05-07T18:44:51.403" v="145" actId="1036"/>
          <ac:spMkLst>
            <pc:docMk/>
            <pc:sldMk cId="4003478518" sldId="388"/>
            <ac:spMk id="64" creationId="{FE1A7526-5ABE-41CF-8514-772C30E1B900}"/>
          </ac:spMkLst>
        </pc:spChg>
        <pc:spChg chg="add mod">
          <ac:chgData name="Nicola Dockerty" userId="ebcc58ce-2d8c-4ed9-a38e-e6d0a4be1782" providerId="ADAL" clId="{83BFF28D-05AA-4451-9A20-0A8F76ECD179}" dt="2020-05-07T18:45:42.114" v="170" actId="1036"/>
          <ac:spMkLst>
            <pc:docMk/>
            <pc:sldMk cId="4003478518" sldId="388"/>
            <ac:spMk id="68" creationId="{D5C4246B-94CE-4609-B9C5-2C46803FD5F2}"/>
          </ac:spMkLst>
        </pc:spChg>
        <pc:spChg chg="add mod">
          <ac:chgData name="Nicola Dockerty" userId="ebcc58ce-2d8c-4ed9-a38e-e6d0a4be1782" providerId="ADAL" clId="{83BFF28D-05AA-4451-9A20-0A8F76ECD179}" dt="2020-05-07T18:47:02.258" v="254" actId="1035"/>
          <ac:spMkLst>
            <pc:docMk/>
            <pc:sldMk cId="4003478518" sldId="388"/>
            <ac:spMk id="70" creationId="{22B7684B-8217-449B-8876-527647DA2213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71" creationId="{0F962316-DF56-406D-84FB-10F781188F0A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78" creationId="{6259C901-3DE8-480D-9F74-516D403E5DE5}"/>
          </ac:spMkLst>
        </pc:spChg>
        <pc:spChg chg="add mod">
          <ac:chgData name="Nicola Dockerty" userId="ebcc58ce-2d8c-4ed9-a38e-e6d0a4be1782" providerId="ADAL" clId="{83BFF28D-05AA-4451-9A20-0A8F76ECD179}" dt="2020-05-07T18:45:42.894" v="171" actId="1036"/>
          <ac:spMkLst>
            <pc:docMk/>
            <pc:sldMk cId="4003478518" sldId="388"/>
            <ac:spMk id="79" creationId="{145D8810-34EE-4521-9DEB-FCDE09C08FC9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82" creationId="{51174C25-ED05-4F95-B2B1-817A25268E87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84" creationId="{C05E09C3-D862-4748-BBDA-065B4EECB44E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89" creationId="{4B84D26D-7FC6-467D-87BC-93D778FA4A59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90" creationId="{D50BBA8E-011B-4BB4-A3F8-C2A6B75CCD60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92" creationId="{470441DD-E4B0-4918-98E1-7B2AA1F871C6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93" creationId="{6C96EA71-AC5F-4C5B-88C0-2BBCEF41BD17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96" creationId="{C0A6C478-B8DB-450F-A8AC-0D8C6C9ECBDA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99" creationId="{82B00B50-83C9-44F8-868C-541819B9B4EC}"/>
          </ac:spMkLst>
        </pc:spChg>
        <pc:spChg chg="del">
          <ac:chgData name="Nicola Dockerty" userId="ebcc58ce-2d8c-4ed9-a38e-e6d0a4be1782" providerId="ADAL" clId="{83BFF28D-05AA-4451-9A20-0A8F76ECD179}" dt="2020-05-07T18:41:08.028" v="1" actId="478"/>
          <ac:spMkLst>
            <pc:docMk/>
            <pc:sldMk cId="4003478518" sldId="388"/>
            <ac:spMk id="100" creationId="{C4388C8C-8B0B-42FF-B782-3372F55B7448}"/>
          </ac:spMkLst>
        </pc:spChg>
        <pc:grpChg chg="del">
          <ac:chgData name="Nicola Dockerty" userId="ebcc58ce-2d8c-4ed9-a38e-e6d0a4be1782" providerId="ADAL" clId="{83BFF28D-05AA-4451-9A20-0A8F76ECD179}" dt="2020-05-07T18:41:08.028" v="1" actId="478"/>
          <ac:grpSpMkLst>
            <pc:docMk/>
            <pc:sldMk cId="4003478518" sldId="388"/>
            <ac:grpSpMk id="3" creationId="{707A31B9-3964-451B-BAE1-A2C7C80B03AA}"/>
          </ac:grpSpMkLst>
        </pc:grpChg>
        <pc:grpChg chg="del">
          <ac:chgData name="Nicola Dockerty" userId="ebcc58ce-2d8c-4ed9-a38e-e6d0a4be1782" providerId="ADAL" clId="{83BFF28D-05AA-4451-9A20-0A8F76ECD179}" dt="2020-05-07T18:41:08.028" v="1" actId="478"/>
          <ac:grpSpMkLst>
            <pc:docMk/>
            <pc:sldMk cId="4003478518" sldId="388"/>
            <ac:grpSpMk id="52" creationId="{A5A595FF-5830-4A5A-A9BD-75800F82D75E}"/>
          </ac:grpSpMkLst>
        </pc:grpChg>
        <pc:grpChg chg="del">
          <ac:chgData name="Nicola Dockerty" userId="ebcc58ce-2d8c-4ed9-a38e-e6d0a4be1782" providerId="ADAL" clId="{83BFF28D-05AA-4451-9A20-0A8F76ECD179}" dt="2020-05-07T18:41:08.028" v="1" actId="478"/>
          <ac:grpSpMkLst>
            <pc:docMk/>
            <pc:sldMk cId="4003478518" sldId="388"/>
            <ac:grpSpMk id="103" creationId="{0D4820DB-5BE8-4EA4-B166-A40CF6C98992}"/>
          </ac:grpSpMkLst>
        </pc:grp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4" creationId="{EFB3214C-05EC-4A89-B465-54E3B7BB1C57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7" creationId="{491CE69E-87B3-49FD-AEAC-0CD2E7B99B9D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58" creationId="{CDC7C376-E64D-40C9-867C-9A8146161443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77" creationId="{5F6AB467-C31E-4153-98C9-688EDC29154F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85" creationId="{E8D38100-F4CF-48F5-B5F4-CC0470B40DB9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91" creationId="{5FCAADB9-EA8F-47CE-8D73-9A20599B5F69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97" creationId="{DD448DDA-E2A1-4EE2-BAA9-1753491E1ADC}"/>
          </ac:graphicFrameMkLst>
        </pc:graphicFrameChg>
        <pc:graphicFrameChg chg="del">
          <ac:chgData name="Nicola Dockerty" userId="ebcc58ce-2d8c-4ed9-a38e-e6d0a4be1782" providerId="ADAL" clId="{83BFF28D-05AA-4451-9A20-0A8F76ECD179}" dt="2020-05-07T18:41:08.028" v="1" actId="478"/>
          <ac:graphicFrameMkLst>
            <pc:docMk/>
            <pc:sldMk cId="4003478518" sldId="388"/>
            <ac:graphicFrameMk id="102" creationId="{BDE1FE37-1F18-4C69-913B-F552B8DF4545}"/>
          </ac:graphicFrameMkLst>
        </pc:graphicFrameChg>
        <pc:picChg chg="del">
          <ac:chgData name="Nicola Dockerty" userId="ebcc58ce-2d8c-4ed9-a38e-e6d0a4be1782" providerId="ADAL" clId="{83BFF28D-05AA-4451-9A20-0A8F76ECD179}" dt="2020-05-07T18:41:08.028" v="1" actId="478"/>
          <ac:picMkLst>
            <pc:docMk/>
            <pc:sldMk cId="4003478518" sldId="388"/>
            <ac:picMk id="94" creationId="{15A98163-BD03-40F4-865B-EB990E4720A2}"/>
          </ac:picMkLst>
        </pc:picChg>
        <pc:picChg chg="del">
          <ac:chgData name="Nicola Dockerty" userId="ebcc58ce-2d8c-4ed9-a38e-e6d0a4be1782" providerId="ADAL" clId="{83BFF28D-05AA-4451-9A20-0A8F76ECD179}" dt="2020-05-07T18:41:08.028" v="1" actId="478"/>
          <ac:picMkLst>
            <pc:docMk/>
            <pc:sldMk cId="4003478518" sldId="388"/>
            <ac:picMk id="95" creationId="{8AF12DB2-4176-4557-B4BD-A6E453F68977}"/>
          </ac:picMkLst>
        </pc:picChg>
        <pc:picChg chg="del">
          <ac:chgData name="Nicola Dockerty" userId="ebcc58ce-2d8c-4ed9-a38e-e6d0a4be1782" providerId="ADAL" clId="{83BFF28D-05AA-4451-9A20-0A8F76ECD179}" dt="2020-05-07T18:41:08.028" v="1" actId="478"/>
          <ac:picMkLst>
            <pc:docMk/>
            <pc:sldMk cId="4003478518" sldId="388"/>
            <ac:picMk id="98" creationId="{8D1B77D6-B69F-443C-B838-85DA514BCF03}"/>
          </ac:picMkLst>
        </pc:picChg>
      </pc:sldChg>
      <pc:sldChg chg="add del">
        <pc:chgData name="Nicola Dockerty" userId="ebcc58ce-2d8c-4ed9-a38e-e6d0a4be1782" providerId="ADAL" clId="{83BFF28D-05AA-4451-9A20-0A8F76ECD179}" dt="2020-05-07T18:47:20.958" v="255" actId="47"/>
        <pc:sldMkLst>
          <pc:docMk/>
          <pc:sldMk cId="79504969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CEFCA8-177D-4E8E-BD7E-7D236F4B418B}"/>
              </a:ext>
            </a:extLst>
          </p:cNvPr>
          <p:cNvSpPr txBox="1"/>
          <p:nvPr/>
        </p:nvSpPr>
        <p:spPr>
          <a:xfrm>
            <a:off x="890606" y="206661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94320B-0BAA-4DCB-BBC7-D7AA43FCBA8B}"/>
              </a:ext>
            </a:extLst>
          </p:cNvPr>
          <p:cNvSpPr txBox="1"/>
          <p:nvPr/>
        </p:nvSpPr>
        <p:spPr>
          <a:xfrm>
            <a:off x="2325866" y="2066615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255A80-FFB6-4DAD-8FA1-3FFE4EDDFF71}"/>
              </a:ext>
            </a:extLst>
          </p:cNvPr>
          <p:cNvSpPr txBox="1"/>
          <p:nvPr/>
        </p:nvSpPr>
        <p:spPr>
          <a:xfrm>
            <a:off x="213486" y="4014028"/>
            <a:ext cx="317018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9CB62A-A3F0-40C4-A7C4-6503EEB97FED}"/>
              </a:ext>
            </a:extLst>
          </p:cNvPr>
          <p:cNvSpPr txBox="1"/>
          <p:nvPr/>
        </p:nvSpPr>
        <p:spPr>
          <a:xfrm>
            <a:off x="3469009" y="5615848"/>
            <a:ext cx="317018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B9979FF-D928-4F9A-9D37-925DC003A1F9}"/>
              </a:ext>
            </a:extLst>
          </p:cNvPr>
          <p:cNvSpPr txBox="1"/>
          <p:nvPr/>
        </p:nvSpPr>
        <p:spPr>
          <a:xfrm>
            <a:off x="3469009" y="2658640"/>
            <a:ext cx="317018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40EABAB-EB11-453E-9CFC-EA9A2B8062BB}"/>
              </a:ext>
            </a:extLst>
          </p:cNvPr>
          <p:cNvSpPr txBox="1"/>
          <p:nvPr/>
        </p:nvSpPr>
        <p:spPr>
          <a:xfrm>
            <a:off x="3971280" y="8119185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A5AF86-A811-4BAD-B3ED-B1C0F8AC0311}"/>
              </a:ext>
            </a:extLst>
          </p:cNvPr>
          <p:cNvSpPr txBox="1"/>
          <p:nvPr/>
        </p:nvSpPr>
        <p:spPr>
          <a:xfrm>
            <a:off x="5267645" y="8119185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1DC1B9B-0254-414D-97B9-CCFC4E3F7044}"/>
              </a:ext>
            </a:extLst>
          </p:cNvPr>
          <p:cNvSpPr txBox="1"/>
          <p:nvPr/>
        </p:nvSpPr>
        <p:spPr>
          <a:xfrm>
            <a:off x="5773071" y="8119185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3A86E8-13FB-46D3-81CA-075B87525121}"/>
              </a:ext>
            </a:extLst>
          </p:cNvPr>
          <p:cNvSpPr txBox="1"/>
          <p:nvPr/>
        </p:nvSpPr>
        <p:spPr>
          <a:xfrm>
            <a:off x="3971280" y="8721067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B6C08B5-1AE0-420E-85FF-800E76ECA88E}"/>
              </a:ext>
            </a:extLst>
          </p:cNvPr>
          <p:cNvSpPr txBox="1"/>
          <p:nvPr/>
        </p:nvSpPr>
        <p:spPr>
          <a:xfrm>
            <a:off x="5267645" y="8721067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E1A7526-5ABE-41CF-8514-772C30E1B900}"/>
              </a:ext>
            </a:extLst>
          </p:cNvPr>
          <p:cNvSpPr txBox="1"/>
          <p:nvPr/>
        </p:nvSpPr>
        <p:spPr>
          <a:xfrm>
            <a:off x="5773071" y="8721067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5C4246B-94CE-4609-B9C5-2C46803FD5F2}"/>
              </a:ext>
            </a:extLst>
          </p:cNvPr>
          <p:cNvSpPr txBox="1"/>
          <p:nvPr/>
        </p:nvSpPr>
        <p:spPr>
          <a:xfrm>
            <a:off x="2087834" y="8379045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2B7684B-8217-449B-8876-527647DA2213}"/>
              </a:ext>
            </a:extLst>
          </p:cNvPr>
          <p:cNvSpPr txBox="1"/>
          <p:nvPr/>
        </p:nvSpPr>
        <p:spPr>
          <a:xfrm>
            <a:off x="675234" y="7427747"/>
            <a:ext cx="234000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45D8810-34EE-4521-9DEB-FCDE09C08FC9}"/>
              </a:ext>
            </a:extLst>
          </p:cNvPr>
          <p:cNvSpPr txBox="1"/>
          <p:nvPr/>
        </p:nvSpPr>
        <p:spPr>
          <a:xfrm>
            <a:off x="1151011" y="8379045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8F520B-89A4-4FA1-BE82-A119AC16A715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86144f90-c7b6-48d0-aae5-f5e9e48cc3df"/>
    <ds:schemaRef ds:uri="http://purl.org/dc/terms/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The 2 Times Table Worksheet</dc:title>
  <dc:creator>Sian Stebbings</dc:creator>
  <cp:lastModifiedBy>Nicola Dockerty</cp:lastModifiedBy>
  <cp:revision>78</cp:revision>
  <dcterms:created xsi:type="dcterms:W3CDTF">2018-03-13T10:12:31Z</dcterms:created>
  <dcterms:modified xsi:type="dcterms:W3CDTF">2020-05-07T18:47:23Z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