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DF3BC-9E9E-4FDB-8A86-2D5681F61A10}" v="8" dt="2020-05-14T09:02:33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539"/>
  </p:normalViewPr>
  <p:slideViewPr>
    <p:cSldViewPr snapToGrid="0">
      <p:cViewPr>
        <p:scale>
          <a:sx n="89" d="100"/>
          <a:sy n="89" d="100"/>
        </p:scale>
        <p:origin x="2083" y="-15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09ADF3BC-9E9E-4FDB-8A86-2D5681F61A10}"/>
    <pc:docChg chg="addSld delSld modSld">
      <pc:chgData name="Nicola Dockerty" userId="ebcc58ce-2d8c-4ed9-a38e-e6d0a4be1782" providerId="ADAL" clId="{09ADF3BC-9E9E-4FDB-8A86-2D5681F61A10}" dt="2020-05-14T09:02:38.621" v="44" actId="47"/>
      <pc:docMkLst>
        <pc:docMk/>
      </pc:docMkLst>
      <pc:sldChg chg="addSp delSp modSp mod setBg">
        <pc:chgData name="Nicola Dockerty" userId="ebcc58ce-2d8c-4ed9-a38e-e6d0a4be1782" providerId="ADAL" clId="{09ADF3BC-9E9E-4FDB-8A86-2D5681F61A10}" dt="2020-05-14T09:02:34.891" v="43" actId="1036"/>
        <pc:sldMkLst>
          <pc:docMk/>
          <pc:sldMk cId="1325485523" sldId="387"/>
        </pc:sldMkLst>
        <pc:spChg chg="del">
          <ac:chgData name="Nicola Dockerty" userId="ebcc58ce-2d8c-4ed9-a38e-e6d0a4be1782" providerId="ADAL" clId="{09ADF3BC-9E9E-4FDB-8A86-2D5681F61A10}" dt="2020-05-14T08:57:06.440" v="1" actId="478"/>
          <ac:spMkLst>
            <pc:docMk/>
            <pc:sldMk cId="1325485523" sldId="387"/>
            <ac:spMk id="3" creationId="{CD91F077-2205-47BD-969C-BD6024886D3F}"/>
          </ac:spMkLst>
        </pc:spChg>
        <pc:spChg chg="add mod">
          <ac:chgData name="Nicola Dockerty" userId="ebcc58ce-2d8c-4ed9-a38e-e6d0a4be1782" providerId="ADAL" clId="{09ADF3BC-9E9E-4FDB-8A86-2D5681F61A10}" dt="2020-05-14T09:02:26.355" v="40" actId="1036"/>
          <ac:spMkLst>
            <pc:docMk/>
            <pc:sldMk cId="1325485523" sldId="387"/>
            <ac:spMk id="5" creationId="{84CE71C7-0728-42E4-885A-27946F5E2FA2}"/>
          </ac:spMkLst>
        </pc:spChg>
        <pc:spChg chg="del">
          <ac:chgData name="Nicola Dockerty" userId="ebcc58ce-2d8c-4ed9-a38e-e6d0a4be1782" providerId="ADAL" clId="{09ADF3BC-9E9E-4FDB-8A86-2D5681F61A10}" dt="2020-05-14T08:57:06.440" v="1" actId="478"/>
          <ac:spMkLst>
            <pc:docMk/>
            <pc:sldMk cId="1325485523" sldId="387"/>
            <ac:spMk id="116" creationId="{150F9CC1-0C4E-48B1-AE81-B3DE4B5400B1}"/>
          </ac:spMkLst>
        </pc:spChg>
        <pc:spChg chg="del">
          <ac:chgData name="Nicola Dockerty" userId="ebcc58ce-2d8c-4ed9-a38e-e6d0a4be1782" providerId="ADAL" clId="{09ADF3BC-9E9E-4FDB-8A86-2D5681F61A10}" dt="2020-05-14T08:57:06.440" v="1" actId="478"/>
          <ac:spMkLst>
            <pc:docMk/>
            <pc:sldMk cId="1325485523" sldId="387"/>
            <ac:spMk id="118" creationId="{A75825B5-35B4-4BA2-A29D-1CB361DFB4E4}"/>
          </ac:spMkLst>
        </pc:spChg>
        <pc:spChg chg="add mod">
          <ac:chgData name="Nicola Dockerty" userId="ebcc58ce-2d8c-4ed9-a38e-e6d0a4be1782" providerId="ADAL" clId="{09ADF3BC-9E9E-4FDB-8A86-2D5681F61A10}" dt="2020-05-14T09:02:34.891" v="43" actId="1036"/>
          <ac:spMkLst>
            <pc:docMk/>
            <pc:sldMk cId="1325485523" sldId="387"/>
            <ac:spMk id="149" creationId="{CEF5038D-1AE2-4E21-9DB0-E81884736559}"/>
          </ac:spMkLst>
        </pc:spChg>
        <pc:grpChg chg="del">
          <ac:chgData name="Nicola Dockerty" userId="ebcc58ce-2d8c-4ed9-a38e-e6d0a4be1782" providerId="ADAL" clId="{09ADF3BC-9E9E-4FDB-8A86-2D5681F61A10}" dt="2020-05-14T08:57:06.440" v="1" actId="478"/>
          <ac:grpSpMkLst>
            <pc:docMk/>
            <pc:sldMk cId="1325485523" sldId="387"/>
            <ac:grpSpMk id="2" creationId="{42336BF4-5FBE-4B15-BA41-F8282249B33B}"/>
          </ac:grpSpMkLst>
        </pc:grpChg>
        <pc:grpChg chg="del">
          <ac:chgData name="Nicola Dockerty" userId="ebcc58ce-2d8c-4ed9-a38e-e6d0a4be1782" providerId="ADAL" clId="{09ADF3BC-9E9E-4FDB-8A86-2D5681F61A10}" dt="2020-05-14T08:57:06.440" v="1" actId="478"/>
          <ac:grpSpMkLst>
            <pc:docMk/>
            <pc:sldMk cId="1325485523" sldId="387"/>
            <ac:grpSpMk id="4" creationId="{CC95E6CA-6856-469D-824B-434652853BD3}"/>
          </ac:grpSpMkLst>
        </pc:grpChg>
        <pc:grpChg chg="del">
          <ac:chgData name="Nicola Dockerty" userId="ebcc58ce-2d8c-4ed9-a38e-e6d0a4be1782" providerId="ADAL" clId="{09ADF3BC-9E9E-4FDB-8A86-2D5681F61A10}" dt="2020-05-14T08:57:06.440" v="1" actId="478"/>
          <ac:grpSpMkLst>
            <pc:docMk/>
            <pc:sldMk cId="1325485523" sldId="387"/>
            <ac:grpSpMk id="10" creationId="{3E3EF09C-43E6-4000-B2FF-F58B149774FD}"/>
          </ac:grpSpMkLst>
        </pc:grpChg>
        <pc:grpChg chg="del">
          <ac:chgData name="Nicola Dockerty" userId="ebcc58ce-2d8c-4ed9-a38e-e6d0a4be1782" providerId="ADAL" clId="{09ADF3BC-9E9E-4FDB-8A86-2D5681F61A10}" dt="2020-05-14T08:57:06.440" v="1" actId="478"/>
          <ac:grpSpMkLst>
            <pc:docMk/>
            <pc:sldMk cId="1325485523" sldId="387"/>
            <ac:grpSpMk id="13" creationId="{AC4190C8-8F81-45CB-BD2E-2428BF97E20B}"/>
          </ac:grpSpMkLst>
        </pc:grpChg>
        <pc:grpChg chg="del">
          <ac:chgData name="Nicola Dockerty" userId="ebcc58ce-2d8c-4ed9-a38e-e6d0a4be1782" providerId="ADAL" clId="{09ADF3BC-9E9E-4FDB-8A86-2D5681F61A10}" dt="2020-05-14T08:57:06.440" v="1" actId="478"/>
          <ac:grpSpMkLst>
            <pc:docMk/>
            <pc:sldMk cId="1325485523" sldId="387"/>
            <ac:grpSpMk id="14" creationId="{F301791A-069E-4DFC-ADAD-6B87546DA6A7}"/>
          </ac:grpSpMkLst>
        </pc:grpChg>
        <pc:grpChg chg="del">
          <ac:chgData name="Nicola Dockerty" userId="ebcc58ce-2d8c-4ed9-a38e-e6d0a4be1782" providerId="ADAL" clId="{09ADF3BC-9E9E-4FDB-8A86-2D5681F61A10}" dt="2020-05-14T08:57:06.440" v="1" actId="478"/>
          <ac:grpSpMkLst>
            <pc:docMk/>
            <pc:sldMk cId="1325485523" sldId="387"/>
            <ac:grpSpMk id="141" creationId="{F3D48913-1383-4F38-87C6-DB9A5337AB5F}"/>
          </ac:grpSpMkLst>
        </pc:grpChg>
        <pc:grpChg chg="del">
          <ac:chgData name="Nicola Dockerty" userId="ebcc58ce-2d8c-4ed9-a38e-e6d0a4be1782" providerId="ADAL" clId="{09ADF3BC-9E9E-4FDB-8A86-2D5681F61A10}" dt="2020-05-14T08:57:06.440" v="1" actId="478"/>
          <ac:grpSpMkLst>
            <pc:docMk/>
            <pc:sldMk cId="1325485523" sldId="387"/>
            <ac:grpSpMk id="146" creationId="{C2F7C741-3FC7-46EE-B5C5-B0FAD5CE302E}"/>
          </ac:grpSpMkLst>
        </pc:grpChg>
        <pc:graphicFrameChg chg="del">
          <ac:chgData name="Nicola Dockerty" userId="ebcc58ce-2d8c-4ed9-a38e-e6d0a4be1782" providerId="ADAL" clId="{09ADF3BC-9E9E-4FDB-8A86-2D5681F61A10}" dt="2020-05-14T08:57:06.440" v="1" actId="478"/>
          <ac:graphicFrameMkLst>
            <pc:docMk/>
            <pc:sldMk cId="1325485523" sldId="387"/>
            <ac:graphicFrameMk id="41" creationId="{E29B27C4-C26B-4A0D-8450-77EF046FA962}"/>
          </ac:graphicFrameMkLst>
        </pc:graphicFrameChg>
        <pc:graphicFrameChg chg="del">
          <ac:chgData name="Nicola Dockerty" userId="ebcc58ce-2d8c-4ed9-a38e-e6d0a4be1782" providerId="ADAL" clId="{09ADF3BC-9E9E-4FDB-8A86-2D5681F61A10}" dt="2020-05-14T08:57:06.440" v="1" actId="478"/>
          <ac:graphicFrameMkLst>
            <pc:docMk/>
            <pc:sldMk cId="1325485523" sldId="387"/>
            <ac:graphicFrameMk id="150" creationId="{B79B3E5F-959A-4848-BD7B-C39F49F9B8F7}"/>
          </ac:graphicFrameMkLst>
        </pc:graphicFrameChg>
        <pc:graphicFrameChg chg="del">
          <ac:chgData name="Nicola Dockerty" userId="ebcc58ce-2d8c-4ed9-a38e-e6d0a4be1782" providerId="ADAL" clId="{09ADF3BC-9E9E-4FDB-8A86-2D5681F61A10}" dt="2020-05-14T08:57:06.440" v="1" actId="478"/>
          <ac:graphicFrameMkLst>
            <pc:docMk/>
            <pc:sldMk cId="1325485523" sldId="387"/>
            <ac:graphicFrameMk id="151" creationId="{2E5B3B65-4032-42E6-A97C-B39EF15D0256}"/>
          </ac:graphicFrameMkLst>
        </pc:graphicFrameChg>
        <pc:picChg chg="del">
          <ac:chgData name="Nicola Dockerty" userId="ebcc58ce-2d8c-4ed9-a38e-e6d0a4be1782" providerId="ADAL" clId="{09ADF3BC-9E9E-4FDB-8A86-2D5681F61A10}" dt="2020-05-14T08:57:06.440" v="1" actId="478"/>
          <ac:picMkLst>
            <pc:docMk/>
            <pc:sldMk cId="1325485523" sldId="387"/>
            <ac:picMk id="9" creationId="{7A2FA9F8-F87D-4893-ADE1-655D22021410}"/>
          </ac:picMkLst>
        </pc:picChg>
      </pc:sldChg>
      <pc:sldChg chg="add del">
        <pc:chgData name="Nicola Dockerty" userId="ebcc58ce-2d8c-4ed9-a38e-e6d0a4be1782" providerId="ADAL" clId="{09ADF3BC-9E9E-4FDB-8A86-2D5681F61A10}" dt="2020-05-14T09:02:38.621" v="44" actId="47"/>
        <pc:sldMkLst>
          <pc:docMk/>
          <pc:sldMk cId="3474757790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CE71C7-0728-42E4-885A-27946F5E2FA2}"/>
              </a:ext>
            </a:extLst>
          </p:cNvPr>
          <p:cNvSpPr txBox="1"/>
          <p:nvPr/>
        </p:nvSpPr>
        <p:spPr>
          <a:xfrm>
            <a:off x="206796" y="2548625"/>
            <a:ext cx="644400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EF5038D-1AE2-4E21-9DB0-E81884736559}"/>
              </a:ext>
            </a:extLst>
          </p:cNvPr>
          <p:cNvSpPr txBox="1"/>
          <p:nvPr/>
        </p:nvSpPr>
        <p:spPr>
          <a:xfrm>
            <a:off x="206796" y="8397334"/>
            <a:ext cx="644400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85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F94464-AF95-43BA-B428-99CDF36DE497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The 10 Times Table Worksheet</dc:title>
  <dc:creator>Sian Stebbings</dc:creator>
  <cp:lastModifiedBy>Nicola Dockerty</cp:lastModifiedBy>
  <cp:revision>6</cp:revision>
  <dcterms:created xsi:type="dcterms:W3CDTF">2018-10-23T11:51:23Z</dcterms:created>
  <dcterms:modified xsi:type="dcterms:W3CDTF">2020-05-14T09:02:40Z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