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7C8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94E33-C527-4272-8D6C-5E3FC9957002}" v="8" dt="2020-04-13T15:37:59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8" autoAdjust="0"/>
    <p:restoredTop sz="94595"/>
  </p:normalViewPr>
  <p:slideViewPr>
    <p:cSldViewPr snapToGrid="0">
      <p:cViewPr>
        <p:scale>
          <a:sx n="66" d="100"/>
          <a:sy n="66" d="100"/>
        </p:scale>
        <p:origin x="2242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D0651BEC-F429-4553-ACC7-5D9D97390814}"/>
    <pc:docChg chg="addSld delSld modSld">
      <pc:chgData name="Rachael Green" userId="89c6f63e-7657-4ad0-8dd4-6f0c32cf62df" providerId="ADAL" clId="{D0651BEC-F429-4553-ACC7-5D9D97390814}" dt="2020-04-13T15:38:04.574" v="64" actId="47"/>
      <pc:docMkLst>
        <pc:docMk/>
      </pc:docMkLst>
      <pc:sldChg chg="addSp delSp modSp mod setBg">
        <pc:chgData name="Rachael Green" userId="89c6f63e-7657-4ad0-8dd4-6f0c32cf62df" providerId="ADAL" clId="{D0651BEC-F429-4553-ACC7-5D9D97390814}" dt="2020-04-13T15:37:59.806" v="63" actId="207"/>
        <pc:sldMkLst>
          <pc:docMk/>
          <pc:sldMk cId="408841777" sldId="387"/>
        </pc:sldMkLst>
        <pc:spChg chg="add mod">
          <ac:chgData name="Rachael Green" userId="89c6f63e-7657-4ad0-8dd4-6f0c32cf62df" providerId="ADAL" clId="{D0651BEC-F429-4553-ACC7-5D9D97390814}" dt="2020-04-13T15:37:59.806" v="63" actId="207"/>
          <ac:spMkLst>
            <pc:docMk/>
            <pc:sldMk cId="408841777" sldId="387"/>
            <ac:spMk id="4" creationId="{961378AA-A16F-4C91-AA26-6841DD884E85}"/>
          </ac:spMkLst>
        </pc:spChg>
        <pc:spChg chg="add mod">
          <ac:chgData name="Rachael Green" userId="89c6f63e-7657-4ad0-8dd4-6f0c32cf62df" providerId="ADAL" clId="{D0651BEC-F429-4553-ACC7-5D9D97390814}" dt="2020-04-13T15:37:59.806" v="63" actId="207"/>
          <ac:spMkLst>
            <pc:docMk/>
            <pc:sldMk cId="408841777" sldId="387"/>
            <ac:spMk id="138" creationId="{954EA02A-4B47-46BC-8D2D-F6045D1A9E21}"/>
          </ac:spMkLst>
        </pc:spChg>
        <pc:spChg chg="del">
          <ac:chgData name="Rachael Green" userId="89c6f63e-7657-4ad0-8dd4-6f0c32cf62df" providerId="ADAL" clId="{D0651BEC-F429-4553-ACC7-5D9D97390814}" dt="2020-04-13T15:35:37.559" v="1" actId="478"/>
          <ac:spMkLst>
            <pc:docMk/>
            <pc:sldMk cId="408841777" sldId="387"/>
            <ac:spMk id="172" creationId="{37F09FF3-213A-4678-85B4-DDDDDD1EEA25}"/>
          </ac:spMkLst>
        </pc:spChg>
        <pc:spChg chg="del">
          <ac:chgData name="Rachael Green" userId="89c6f63e-7657-4ad0-8dd4-6f0c32cf62df" providerId="ADAL" clId="{D0651BEC-F429-4553-ACC7-5D9D97390814}" dt="2020-04-13T15:35:37.559" v="1" actId="478"/>
          <ac:spMkLst>
            <pc:docMk/>
            <pc:sldMk cId="408841777" sldId="387"/>
            <ac:spMk id="173" creationId="{1602BBB4-C7E5-48EC-8455-93BDA5FB0315}"/>
          </ac:spMkLst>
        </pc:spChg>
        <pc:spChg chg="del">
          <ac:chgData name="Rachael Green" userId="89c6f63e-7657-4ad0-8dd4-6f0c32cf62df" providerId="ADAL" clId="{D0651BEC-F429-4553-ACC7-5D9D97390814}" dt="2020-04-13T15:35:37.559" v="1" actId="478"/>
          <ac:spMkLst>
            <pc:docMk/>
            <pc:sldMk cId="408841777" sldId="387"/>
            <ac:spMk id="174" creationId="{2B04C95F-0186-467F-970D-FC78D8714EA7}"/>
          </ac:spMkLst>
        </pc:spChg>
        <pc:spChg chg="del">
          <ac:chgData name="Rachael Green" userId="89c6f63e-7657-4ad0-8dd4-6f0c32cf62df" providerId="ADAL" clId="{D0651BEC-F429-4553-ACC7-5D9D97390814}" dt="2020-04-13T15:35:37.559" v="1" actId="478"/>
          <ac:spMkLst>
            <pc:docMk/>
            <pc:sldMk cId="408841777" sldId="387"/>
            <ac:spMk id="177" creationId="{2A6518B1-5C28-40B1-8223-00031CDDD74D}"/>
          </ac:spMkLst>
        </pc:spChg>
        <pc:spChg chg="del">
          <ac:chgData name="Rachael Green" userId="89c6f63e-7657-4ad0-8dd4-6f0c32cf62df" providerId="ADAL" clId="{D0651BEC-F429-4553-ACC7-5D9D97390814}" dt="2020-04-13T15:35:37.559" v="1" actId="478"/>
          <ac:spMkLst>
            <pc:docMk/>
            <pc:sldMk cId="408841777" sldId="387"/>
            <ac:spMk id="178" creationId="{8795E5E0-4C55-4428-9095-F803CFAD84BB}"/>
          </ac:spMkLst>
        </pc:spChg>
        <pc:spChg chg="del">
          <ac:chgData name="Rachael Green" userId="89c6f63e-7657-4ad0-8dd4-6f0c32cf62df" providerId="ADAL" clId="{D0651BEC-F429-4553-ACC7-5D9D97390814}" dt="2020-04-13T15:35:37.559" v="1" actId="478"/>
          <ac:spMkLst>
            <pc:docMk/>
            <pc:sldMk cId="408841777" sldId="387"/>
            <ac:spMk id="179" creationId="{C17D2EFF-17AD-41E4-AAA6-732DE31C722C}"/>
          </ac:spMkLst>
        </pc:spChg>
        <pc:spChg chg="del">
          <ac:chgData name="Rachael Green" userId="89c6f63e-7657-4ad0-8dd4-6f0c32cf62df" providerId="ADAL" clId="{D0651BEC-F429-4553-ACC7-5D9D97390814}" dt="2020-04-13T15:35:37.559" v="1" actId="478"/>
          <ac:spMkLst>
            <pc:docMk/>
            <pc:sldMk cId="408841777" sldId="387"/>
            <ac:spMk id="192" creationId="{6A57B509-00E3-4CEE-8F72-C6EE1820C674}"/>
          </ac:spMkLst>
        </pc:spChg>
        <pc:spChg chg="del">
          <ac:chgData name="Rachael Green" userId="89c6f63e-7657-4ad0-8dd4-6f0c32cf62df" providerId="ADAL" clId="{D0651BEC-F429-4553-ACC7-5D9D97390814}" dt="2020-04-13T15:35:37.559" v="1" actId="478"/>
          <ac:spMkLst>
            <pc:docMk/>
            <pc:sldMk cId="408841777" sldId="387"/>
            <ac:spMk id="193" creationId="{D81DA4A3-FF38-42D3-8B92-FE06679BC9C7}"/>
          </ac:spMkLst>
        </pc:spChg>
        <pc:spChg chg="del">
          <ac:chgData name="Rachael Green" userId="89c6f63e-7657-4ad0-8dd4-6f0c32cf62df" providerId="ADAL" clId="{D0651BEC-F429-4553-ACC7-5D9D97390814}" dt="2020-04-13T15:35:37.559" v="1" actId="478"/>
          <ac:spMkLst>
            <pc:docMk/>
            <pc:sldMk cId="408841777" sldId="387"/>
            <ac:spMk id="194" creationId="{DE38166F-4A30-45E7-B817-68666537A3E3}"/>
          </ac:spMkLst>
        </pc:s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2" creationId="{71D98BE3-B21C-4042-A578-BC865686DE68}"/>
          </ac:grpSpMkLst>
        </pc:gr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3" creationId="{6982CBE3-D2BE-4839-A9AE-B6DBCD974010}"/>
          </ac:grpSpMkLst>
        </pc:gr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5" creationId="{7233317E-D6E5-4992-B847-A9D83CB7C25D}"/>
          </ac:grpSpMkLst>
        </pc:gr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16" creationId="{16AD7E94-365A-4B79-B3EC-EC1638DF9955}"/>
          </ac:grpSpMkLst>
        </pc:gr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17" creationId="{1C7B50DF-9635-4679-A17E-66E9E77D1E11}"/>
          </ac:grpSpMkLst>
        </pc:gr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18" creationId="{0FB842F0-2AE9-454E-9DAF-A784BE43F32F}"/>
          </ac:grpSpMkLst>
        </pc:gr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50" creationId="{45B06CD9-D82B-499A-A646-7199645BF989}"/>
          </ac:grpSpMkLst>
        </pc:gr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51" creationId="{AB894F20-D604-4CD0-88AD-6C5FAF1175FF}"/>
          </ac:grpSpMkLst>
        </pc:gr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53" creationId="{ACA6027D-F43C-4881-B3B1-AA8905C9F234}"/>
          </ac:grpSpMkLst>
        </pc:gr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55" creationId="{83038606-CE84-4B1E-BF91-EE6F19D0DE02}"/>
          </ac:grpSpMkLst>
        </pc:grpChg>
        <pc:grpChg chg="del">
          <ac:chgData name="Rachael Green" userId="89c6f63e-7657-4ad0-8dd4-6f0c32cf62df" providerId="ADAL" clId="{D0651BEC-F429-4553-ACC7-5D9D97390814}" dt="2020-04-13T15:35:37.559" v="1" actId="478"/>
          <ac:grpSpMkLst>
            <pc:docMk/>
            <pc:sldMk cId="408841777" sldId="387"/>
            <ac:grpSpMk id="205" creationId="{192DA422-92B6-44C9-B940-BACB10E88A71}"/>
          </ac:grpSpMkLst>
        </pc:grpChg>
        <pc:graphicFrameChg chg="del">
          <ac:chgData name="Rachael Green" userId="89c6f63e-7657-4ad0-8dd4-6f0c32cf62df" providerId="ADAL" clId="{D0651BEC-F429-4553-ACC7-5D9D97390814}" dt="2020-04-13T15:35:37.559" v="1" actId="478"/>
          <ac:graphicFrameMkLst>
            <pc:docMk/>
            <pc:sldMk cId="408841777" sldId="387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D0651BEC-F429-4553-ACC7-5D9D97390814}" dt="2020-04-13T15:35:37.559" v="1" actId="478"/>
          <ac:graphicFrameMkLst>
            <pc:docMk/>
            <pc:sldMk cId="408841777" sldId="387"/>
            <ac:graphicFrameMk id="165" creationId="{9626C4C4-20DD-4428-9456-DFE5D71EF0C3}"/>
          </ac:graphicFrameMkLst>
        </pc:graphicFrameChg>
        <pc:graphicFrameChg chg="del">
          <ac:chgData name="Rachael Green" userId="89c6f63e-7657-4ad0-8dd4-6f0c32cf62df" providerId="ADAL" clId="{D0651BEC-F429-4553-ACC7-5D9D97390814}" dt="2020-04-13T15:35:37.559" v="1" actId="478"/>
          <ac:graphicFrameMkLst>
            <pc:docMk/>
            <pc:sldMk cId="408841777" sldId="387"/>
            <ac:graphicFrameMk id="166" creationId="{EC87F511-DD76-4840-9D43-F6B50F819504}"/>
          </ac:graphicFrameMkLst>
        </pc:graphicFrameChg>
        <pc:graphicFrameChg chg="del">
          <ac:chgData name="Rachael Green" userId="89c6f63e-7657-4ad0-8dd4-6f0c32cf62df" providerId="ADAL" clId="{D0651BEC-F429-4553-ACC7-5D9D97390814}" dt="2020-04-13T15:35:37.559" v="1" actId="478"/>
          <ac:graphicFrameMkLst>
            <pc:docMk/>
            <pc:sldMk cId="408841777" sldId="387"/>
            <ac:graphicFrameMk id="176" creationId="{0D40D151-84E4-4C7E-A2A8-EB4A969510F5}"/>
          </ac:graphicFrameMkLst>
        </pc:graphicFrameChg>
      </pc:sldChg>
      <pc:sldChg chg="add del">
        <pc:chgData name="Rachael Green" userId="89c6f63e-7657-4ad0-8dd4-6f0c32cf62df" providerId="ADAL" clId="{D0651BEC-F429-4553-ACC7-5D9D97390814}" dt="2020-04-13T15:38:04.574" v="64" actId="47"/>
        <pc:sldMkLst>
          <pc:docMk/>
          <pc:sldMk cId="789736371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5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1378AA-A16F-4C91-AA26-6841DD884E85}"/>
              </a:ext>
            </a:extLst>
          </p:cNvPr>
          <p:cNvSpPr txBox="1"/>
          <p:nvPr/>
        </p:nvSpPr>
        <p:spPr>
          <a:xfrm>
            <a:off x="251749" y="2801073"/>
            <a:ext cx="756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954EA02A-4B47-46BC-8D2D-F6045D1A9E21}"/>
              </a:ext>
            </a:extLst>
          </p:cNvPr>
          <p:cNvSpPr txBox="1"/>
          <p:nvPr/>
        </p:nvSpPr>
        <p:spPr>
          <a:xfrm>
            <a:off x="251749" y="8437943"/>
            <a:ext cx="6354503" cy="6829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41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8F5D16-FDDE-4A21-B184-034870125FB1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Tens and Ones Worksheet</dc:title>
  <dc:creator>Sian Stebbings</dc:creator>
  <cp:lastModifiedBy>Rach Green</cp:lastModifiedBy>
  <cp:revision>33</cp:revision>
  <dcterms:created xsi:type="dcterms:W3CDTF">2018-10-23T11:51:23Z</dcterms:created>
  <dcterms:modified xsi:type="dcterms:W3CDTF">2020-04-13T15:38:14Z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