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FF9C50-640F-4689-A82F-A09B937D91EB}" v="13" dt="2020-04-30T19:03:36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1398" autoAdjust="0"/>
  </p:normalViewPr>
  <p:slideViewPr>
    <p:cSldViewPr snapToGrid="0">
      <p:cViewPr>
        <p:scale>
          <a:sx n="56" d="100"/>
          <a:sy n="56" d="100"/>
        </p:scale>
        <p:origin x="2789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D6F17AAE-B94D-4D8D-974B-B58D203A0360}"/>
    <pc:docChg chg="addSld delSld modSld">
      <pc:chgData name="Nicola Dockerty" userId="ebcc58ce-2d8c-4ed9-a38e-e6d0a4be1782" providerId="ADAL" clId="{D6F17AAE-B94D-4D8D-974B-B58D203A0360}" dt="2020-04-30T19:04:00.569" v="58" actId="47"/>
      <pc:docMkLst>
        <pc:docMk/>
      </pc:docMkLst>
      <pc:sldChg chg="addSp delSp modSp mod setBg">
        <pc:chgData name="Nicola Dockerty" userId="ebcc58ce-2d8c-4ed9-a38e-e6d0a4be1782" providerId="ADAL" clId="{D6F17AAE-B94D-4D8D-974B-B58D203A0360}" dt="2020-04-30T19:03:40.266" v="57" actId="1036"/>
        <pc:sldMkLst>
          <pc:docMk/>
          <pc:sldMk cId="3892961793" sldId="391"/>
        </pc:sldMkLst>
        <pc:spChg chg="add mod">
          <ac:chgData name="Nicola Dockerty" userId="ebcc58ce-2d8c-4ed9-a38e-e6d0a4be1782" providerId="ADAL" clId="{D6F17AAE-B94D-4D8D-974B-B58D203A0360}" dt="2020-04-30T19:02:55.793" v="14" actId="1076"/>
          <ac:spMkLst>
            <pc:docMk/>
            <pc:sldMk cId="3892961793" sldId="391"/>
            <ac:spMk id="2" creationId="{60040725-7F42-480B-BC27-967B3B984FE9}"/>
          </ac:spMkLst>
        </pc:spChg>
        <pc:spChg chg="del">
          <ac:chgData name="Nicola Dockerty" userId="ebcc58ce-2d8c-4ed9-a38e-e6d0a4be1782" providerId="ADAL" clId="{D6F17AAE-B94D-4D8D-974B-B58D203A0360}" dt="2020-04-30T18:57:20.101" v="1" actId="478"/>
          <ac:spMkLst>
            <pc:docMk/>
            <pc:sldMk cId="3892961793" sldId="391"/>
            <ac:spMk id="30" creationId="{3F3D3A89-7EBB-4799-9F2D-8BD3F23C4106}"/>
          </ac:spMkLst>
        </pc:spChg>
        <pc:spChg chg="add mod">
          <ac:chgData name="Nicola Dockerty" userId="ebcc58ce-2d8c-4ed9-a38e-e6d0a4be1782" providerId="ADAL" clId="{D6F17AAE-B94D-4D8D-974B-B58D203A0360}" dt="2020-04-30T19:02:58.422" v="15" actId="571"/>
          <ac:spMkLst>
            <pc:docMk/>
            <pc:sldMk cId="3892961793" sldId="391"/>
            <ac:spMk id="31" creationId="{0120213F-7673-4268-BCBC-A070365156A3}"/>
          </ac:spMkLst>
        </pc:spChg>
        <pc:spChg chg="add mod">
          <ac:chgData name="Nicola Dockerty" userId="ebcc58ce-2d8c-4ed9-a38e-e6d0a4be1782" providerId="ADAL" clId="{D6F17AAE-B94D-4D8D-974B-B58D203A0360}" dt="2020-04-30T19:03:06.412" v="18" actId="1035"/>
          <ac:spMkLst>
            <pc:docMk/>
            <pc:sldMk cId="3892961793" sldId="391"/>
            <ac:spMk id="32" creationId="{7736EBBB-AFCB-47AC-94AA-D08E08844EF6}"/>
          </ac:spMkLst>
        </pc:spChg>
        <pc:spChg chg="add mod">
          <ac:chgData name="Nicola Dockerty" userId="ebcc58ce-2d8c-4ed9-a38e-e6d0a4be1782" providerId="ADAL" clId="{D6F17AAE-B94D-4D8D-974B-B58D203A0360}" dt="2020-04-30T19:03:06.412" v="18" actId="1035"/>
          <ac:spMkLst>
            <pc:docMk/>
            <pc:sldMk cId="3892961793" sldId="391"/>
            <ac:spMk id="33" creationId="{9D5FE024-8253-4F66-A231-83481453A4C9}"/>
          </ac:spMkLst>
        </pc:spChg>
        <pc:spChg chg="add mod">
          <ac:chgData name="Nicola Dockerty" userId="ebcc58ce-2d8c-4ed9-a38e-e6d0a4be1782" providerId="ADAL" clId="{D6F17AAE-B94D-4D8D-974B-B58D203A0360}" dt="2020-04-30T19:03:08.643" v="19" actId="1035"/>
          <ac:spMkLst>
            <pc:docMk/>
            <pc:sldMk cId="3892961793" sldId="391"/>
            <ac:spMk id="37" creationId="{454338B0-47A5-4D6C-BFF4-97156AA478FA}"/>
          </ac:spMkLst>
        </pc:spChg>
        <pc:spChg chg="add mod">
          <ac:chgData name="Nicola Dockerty" userId="ebcc58ce-2d8c-4ed9-a38e-e6d0a4be1782" providerId="ADAL" clId="{D6F17AAE-B94D-4D8D-974B-B58D203A0360}" dt="2020-04-30T19:03:08.643" v="19" actId="1035"/>
          <ac:spMkLst>
            <pc:docMk/>
            <pc:sldMk cId="3892961793" sldId="391"/>
            <ac:spMk id="51" creationId="{5EB20DB7-C78D-4619-8D3D-2D96567A92F4}"/>
          </ac:spMkLst>
        </pc:spChg>
        <pc:spChg chg="add mod">
          <ac:chgData name="Nicola Dockerty" userId="ebcc58ce-2d8c-4ed9-a38e-e6d0a4be1782" providerId="ADAL" clId="{D6F17AAE-B94D-4D8D-974B-B58D203A0360}" dt="2020-04-30T19:03:16.327" v="20" actId="571"/>
          <ac:spMkLst>
            <pc:docMk/>
            <pc:sldMk cId="3892961793" sldId="391"/>
            <ac:spMk id="52" creationId="{C892ABE1-9CCE-4BAD-9371-2C553A8E14EB}"/>
          </ac:spMkLst>
        </pc:spChg>
        <pc:spChg chg="add mod">
          <ac:chgData name="Nicola Dockerty" userId="ebcc58ce-2d8c-4ed9-a38e-e6d0a4be1782" providerId="ADAL" clId="{D6F17AAE-B94D-4D8D-974B-B58D203A0360}" dt="2020-04-30T19:03:16.327" v="20" actId="571"/>
          <ac:spMkLst>
            <pc:docMk/>
            <pc:sldMk cId="3892961793" sldId="391"/>
            <ac:spMk id="53" creationId="{8D94ADB3-3ABA-4382-9130-A87CCD4D6C1C}"/>
          </ac:spMkLst>
        </pc:spChg>
        <pc:spChg chg="add mod">
          <ac:chgData name="Nicola Dockerty" userId="ebcc58ce-2d8c-4ed9-a38e-e6d0a4be1782" providerId="ADAL" clId="{D6F17AAE-B94D-4D8D-974B-B58D203A0360}" dt="2020-04-30T19:03:16.327" v="20" actId="571"/>
          <ac:spMkLst>
            <pc:docMk/>
            <pc:sldMk cId="3892961793" sldId="391"/>
            <ac:spMk id="54" creationId="{FC668E73-B2C7-4F4A-B893-F4EBA51F3E4F}"/>
          </ac:spMkLst>
        </pc:spChg>
        <pc:spChg chg="add mod">
          <ac:chgData name="Nicola Dockerty" userId="ebcc58ce-2d8c-4ed9-a38e-e6d0a4be1782" providerId="ADAL" clId="{D6F17AAE-B94D-4D8D-974B-B58D203A0360}" dt="2020-04-30T19:03:16.327" v="20" actId="571"/>
          <ac:spMkLst>
            <pc:docMk/>
            <pc:sldMk cId="3892961793" sldId="391"/>
            <ac:spMk id="55" creationId="{10ADE2C4-774F-4FA9-B4E2-533D503C2392}"/>
          </ac:spMkLst>
        </pc:spChg>
        <pc:spChg chg="add mod">
          <ac:chgData name="Nicola Dockerty" userId="ebcc58ce-2d8c-4ed9-a38e-e6d0a4be1782" providerId="ADAL" clId="{D6F17AAE-B94D-4D8D-974B-B58D203A0360}" dt="2020-04-30T19:03:16.327" v="20" actId="571"/>
          <ac:spMkLst>
            <pc:docMk/>
            <pc:sldMk cId="3892961793" sldId="391"/>
            <ac:spMk id="56" creationId="{8B943412-E7D5-4D5E-887C-4BABCE55135E}"/>
          </ac:spMkLst>
        </pc:spChg>
        <pc:spChg chg="add mod">
          <ac:chgData name="Nicola Dockerty" userId="ebcc58ce-2d8c-4ed9-a38e-e6d0a4be1782" providerId="ADAL" clId="{D6F17AAE-B94D-4D8D-974B-B58D203A0360}" dt="2020-04-30T19:03:16.327" v="20" actId="571"/>
          <ac:spMkLst>
            <pc:docMk/>
            <pc:sldMk cId="3892961793" sldId="391"/>
            <ac:spMk id="57" creationId="{FB09E478-A81B-4F01-B5FB-E3AE6A8D8F97}"/>
          </ac:spMkLst>
        </pc:spChg>
        <pc:spChg chg="add mod">
          <ac:chgData name="Nicola Dockerty" userId="ebcc58ce-2d8c-4ed9-a38e-e6d0a4be1782" providerId="ADAL" clId="{D6F17AAE-B94D-4D8D-974B-B58D203A0360}" dt="2020-04-30T19:03:21.583" v="27" actId="1038"/>
          <ac:spMkLst>
            <pc:docMk/>
            <pc:sldMk cId="3892961793" sldId="391"/>
            <ac:spMk id="58" creationId="{00C5166F-372F-462A-9EE0-E90EA8AA6FC1}"/>
          </ac:spMkLst>
        </pc:spChg>
        <pc:spChg chg="add mod">
          <ac:chgData name="Nicola Dockerty" userId="ebcc58ce-2d8c-4ed9-a38e-e6d0a4be1782" providerId="ADAL" clId="{D6F17AAE-B94D-4D8D-974B-B58D203A0360}" dt="2020-04-30T19:03:21.583" v="27" actId="1038"/>
          <ac:spMkLst>
            <pc:docMk/>
            <pc:sldMk cId="3892961793" sldId="391"/>
            <ac:spMk id="59" creationId="{923BEC51-D056-4D24-888E-075A24E6AFA1}"/>
          </ac:spMkLst>
        </pc:spChg>
        <pc:spChg chg="add mod">
          <ac:chgData name="Nicola Dockerty" userId="ebcc58ce-2d8c-4ed9-a38e-e6d0a4be1782" providerId="ADAL" clId="{D6F17AAE-B94D-4D8D-974B-B58D203A0360}" dt="2020-04-30T19:03:21.583" v="27" actId="1038"/>
          <ac:spMkLst>
            <pc:docMk/>
            <pc:sldMk cId="3892961793" sldId="391"/>
            <ac:spMk id="60" creationId="{930CFEFE-0C01-4D08-B68A-834F515C18DE}"/>
          </ac:spMkLst>
        </pc:spChg>
        <pc:spChg chg="add mod">
          <ac:chgData name="Nicola Dockerty" userId="ebcc58ce-2d8c-4ed9-a38e-e6d0a4be1782" providerId="ADAL" clId="{D6F17AAE-B94D-4D8D-974B-B58D203A0360}" dt="2020-04-30T19:03:21.583" v="27" actId="1038"/>
          <ac:spMkLst>
            <pc:docMk/>
            <pc:sldMk cId="3892961793" sldId="391"/>
            <ac:spMk id="61" creationId="{1DAA7A9F-E926-41EE-B356-A01E3BC7D5AA}"/>
          </ac:spMkLst>
        </pc:spChg>
        <pc:spChg chg="add mod">
          <ac:chgData name="Nicola Dockerty" userId="ebcc58ce-2d8c-4ed9-a38e-e6d0a4be1782" providerId="ADAL" clId="{D6F17AAE-B94D-4D8D-974B-B58D203A0360}" dt="2020-04-30T19:03:21.583" v="27" actId="1038"/>
          <ac:spMkLst>
            <pc:docMk/>
            <pc:sldMk cId="3892961793" sldId="391"/>
            <ac:spMk id="62" creationId="{0930601E-2A30-4821-B12F-59CBBF81385C}"/>
          </ac:spMkLst>
        </pc:spChg>
        <pc:spChg chg="add mod">
          <ac:chgData name="Nicola Dockerty" userId="ebcc58ce-2d8c-4ed9-a38e-e6d0a4be1782" providerId="ADAL" clId="{D6F17AAE-B94D-4D8D-974B-B58D203A0360}" dt="2020-04-30T19:03:21.583" v="27" actId="1038"/>
          <ac:spMkLst>
            <pc:docMk/>
            <pc:sldMk cId="3892961793" sldId="391"/>
            <ac:spMk id="63" creationId="{D736EF1B-A58A-40E0-A9F8-D3B6F3F97F49}"/>
          </ac:spMkLst>
        </pc:spChg>
        <pc:spChg chg="add mod">
          <ac:chgData name="Nicola Dockerty" userId="ebcc58ce-2d8c-4ed9-a38e-e6d0a4be1782" providerId="ADAL" clId="{D6F17AAE-B94D-4D8D-974B-B58D203A0360}" dt="2020-04-30T19:03:27.685" v="46" actId="1038"/>
          <ac:spMkLst>
            <pc:docMk/>
            <pc:sldMk cId="3892961793" sldId="391"/>
            <ac:spMk id="64" creationId="{5AD948BF-171F-4A04-BADA-2ED200ED5B7F}"/>
          </ac:spMkLst>
        </pc:spChg>
        <pc:spChg chg="add mod">
          <ac:chgData name="Nicola Dockerty" userId="ebcc58ce-2d8c-4ed9-a38e-e6d0a4be1782" providerId="ADAL" clId="{D6F17AAE-B94D-4D8D-974B-B58D203A0360}" dt="2020-04-30T19:03:27.685" v="46" actId="1038"/>
          <ac:spMkLst>
            <pc:docMk/>
            <pc:sldMk cId="3892961793" sldId="391"/>
            <ac:spMk id="65" creationId="{4DC74A61-E9E2-41B8-BACE-886895BEC0BE}"/>
          </ac:spMkLst>
        </pc:spChg>
        <pc:spChg chg="add mod">
          <ac:chgData name="Nicola Dockerty" userId="ebcc58ce-2d8c-4ed9-a38e-e6d0a4be1782" providerId="ADAL" clId="{D6F17AAE-B94D-4D8D-974B-B58D203A0360}" dt="2020-04-30T19:03:27.685" v="46" actId="1038"/>
          <ac:spMkLst>
            <pc:docMk/>
            <pc:sldMk cId="3892961793" sldId="391"/>
            <ac:spMk id="66" creationId="{E4851936-D530-422C-8DFA-35F9A0C62642}"/>
          </ac:spMkLst>
        </pc:spChg>
        <pc:spChg chg="add mod">
          <ac:chgData name="Nicola Dockerty" userId="ebcc58ce-2d8c-4ed9-a38e-e6d0a4be1782" providerId="ADAL" clId="{D6F17AAE-B94D-4D8D-974B-B58D203A0360}" dt="2020-04-30T19:03:27.685" v="46" actId="1038"/>
          <ac:spMkLst>
            <pc:docMk/>
            <pc:sldMk cId="3892961793" sldId="391"/>
            <ac:spMk id="67" creationId="{7515E69A-42CC-4953-8F32-4C6148530D0E}"/>
          </ac:spMkLst>
        </pc:spChg>
        <pc:spChg chg="add mod">
          <ac:chgData name="Nicola Dockerty" userId="ebcc58ce-2d8c-4ed9-a38e-e6d0a4be1782" providerId="ADAL" clId="{D6F17AAE-B94D-4D8D-974B-B58D203A0360}" dt="2020-04-30T19:03:27.685" v="46" actId="1038"/>
          <ac:spMkLst>
            <pc:docMk/>
            <pc:sldMk cId="3892961793" sldId="391"/>
            <ac:spMk id="68" creationId="{89AC1C8D-F5BD-4909-8E69-1F42931B929E}"/>
          </ac:spMkLst>
        </pc:spChg>
        <pc:spChg chg="add mod">
          <ac:chgData name="Nicola Dockerty" userId="ebcc58ce-2d8c-4ed9-a38e-e6d0a4be1782" providerId="ADAL" clId="{D6F17AAE-B94D-4D8D-974B-B58D203A0360}" dt="2020-04-30T19:03:27.685" v="46" actId="1038"/>
          <ac:spMkLst>
            <pc:docMk/>
            <pc:sldMk cId="3892961793" sldId="391"/>
            <ac:spMk id="69" creationId="{FB2413CA-0B3C-42B3-969C-BEF96D33480E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0" creationId="{135B71C7-E3DD-423D-B2CC-8FDCCBF9EA2F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1" creationId="{4F3FD506-9181-486E-B755-9442DCFACFE1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2" creationId="{D7F225BE-FE1E-41FF-8D5A-EF9B5D26CFE1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3" creationId="{85676D51-A3AF-4261-B6FD-1FF68BB816E9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4" creationId="{655B7B0E-C8F1-4807-B581-041C10621998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5" creationId="{66AA3C90-C4CA-461B-B801-00DA53DB919F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6" creationId="{A7267BFC-021A-4EE7-A7F2-72FE727EA3B0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7" creationId="{B8D7F2A0-EBF4-4E66-B1B7-62DCEC80B5B4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8" creationId="{8FF969F2-93B3-436C-828B-7C9BC2DCDAD8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79" creationId="{C2C500A2-E023-4FB8-9FF2-5D4CED77569E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0" creationId="{8AE95B9A-CC9B-4B2B-8CA0-31F13E202108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1" creationId="{AE0726EE-6F0C-4736-8F8F-AE60B2B89AE9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2" creationId="{2DCB0D65-FBE9-4457-8D76-77ED6C8CBF21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3" creationId="{95B4249E-4907-4789-B877-718C29FD6AF4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4" creationId="{D406FEF8-F916-422E-AC53-9698B2CDCD34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5" creationId="{25CEE140-D156-4FC8-85D4-BCC365EA8D3C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6" creationId="{1BA29E68-76CC-44F4-A14E-6DFB118DE034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7" creationId="{308CF24F-4A7E-454C-BA3A-4CA4859AD980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8" creationId="{648A66C3-C2DD-4661-8E36-0B035548AB58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89" creationId="{AA6774AD-384A-458A-BBF2-D887B4454C7F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90" creationId="{81E6AF88-0F51-4EA0-A3C6-77AEE68420AA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91" creationId="{1F4021DA-7998-4A16-B40C-D9857CC85F8E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92" creationId="{DB0A132F-24A5-43A5-AA0F-1C63337B8249}"/>
          </ac:spMkLst>
        </pc:spChg>
        <pc:spChg chg="add mod">
          <ac:chgData name="Nicola Dockerty" userId="ebcc58ce-2d8c-4ed9-a38e-e6d0a4be1782" providerId="ADAL" clId="{D6F17AAE-B94D-4D8D-974B-B58D203A0360}" dt="2020-04-30T19:03:40.266" v="57" actId="1036"/>
          <ac:spMkLst>
            <pc:docMk/>
            <pc:sldMk cId="3892961793" sldId="391"/>
            <ac:spMk id="93" creationId="{EDC7FBC4-4F3F-4791-97E7-40A528667AC2}"/>
          </ac:spMkLst>
        </pc:spChg>
        <pc:grpChg chg="del">
          <ac:chgData name="Nicola Dockerty" userId="ebcc58ce-2d8c-4ed9-a38e-e6d0a4be1782" providerId="ADAL" clId="{D6F17AAE-B94D-4D8D-974B-B58D203A0360}" dt="2020-04-30T18:57:20.101" v="1" actId="478"/>
          <ac:grpSpMkLst>
            <pc:docMk/>
            <pc:sldMk cId="3892961793" sldId="391"/>
            <ac:grpSpMk id="34" creationId="{15CD1214-87DA-45BF-B59C-AF3F373787E9}"/>
          </ac:grpSpMkLst>
        </pc:grpChg>
        <pc:grpChg chg="del">
          <ac:chgData name="Nicola Dockerty" userId="ebcc58ce-2d8c-4ed9-a38e-e6d0a4be1782" providerId="ADAL" clId="{D6F17AAE-B94D-4D8D-974B-B58D203A0360}" dt="2020-04-30T18:57:20.101" v="1" actId="478"/>
          <ac:grpSpMkLst>
            <pc:docMk/>
            <pc:sldMk cId="3892961793" sldId="391"/>
            <ac:grpSpMk id="36" creationId="{21DFAFA6-C693-49A6-9860-7D35E720C173}"/>
          </ac:grpSpMkLst>
        </pc:grpChg>
        <pc:grpChg chg="del">
          <ac:chgData name="Nicola Dockerty" userId="ebcc58ce-2d8c-4ed9-a38e-e6d0a4be1782" providerId="ADAL" clId="{D6F17AAE-B94D-4D8D-974B-B58D203A0360}" dt="2020-04-30T18:57:20.101" v="1" actId="478"/>
          <ac:grpSpMkLst>
            <pc:docMk/>
            <pc:sldMk cId="3892961793" sldId="391"/>
            <ac:grpSpMk id="46" creationId="{ABEFC305-BE16-4527-9427-6FB9AF7B3EAC}"/>
          </ac:grpSpMkLst>
        </pc:grp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16" creationId="{F8180EDF-0A02-4D27-B48C-B811E9189654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18" creationId="{6A830DE6-CB9E-4466-84EF-DADBFFAB8BC7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22" creationId="{532F8D0C-228B-41ED-A31D-9F21ED3854DD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29" creationId="{169301FB-5E2B-4AF8-BA89-E3250DCF64B5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38" creationId="{A0FCDA61-C9D7-49BC-AFCE-04B55C66125B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39" creationId="{9A3FBDD0-9A3B-4E9A-BE7E-66B8CE95F8D2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40" creationId="{58119E65-942F-4985-B49F-B3DD0C069DD2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41" creationId="{E29B27C4-C26B-4A0D-8450-77EF046FA962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42" creationId="{71CBDB3D-D51D-401A-8FCA-D86CFD8219B6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43" creationId="{3DA40B86-80D7-4DDD-98CC-82AB8C6A2151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44" creationId="{F6B57437-445F-4828-85D8-FEF512E94306}"/>
          </ac:graphicFrameMkLst>
        </pc:graphicFrameChg>
        <pc:graphicFrameChg chg="del">
          <ac:chgData name="Nicola Dockerty" userId="ebcc58ce-2d8c-4ed9-a38e-e6d0a4be1782" providerId="ADAL" clId="{D6F17AAE-B94D-4D8D-974B-B58D203A0360}" dt="2020-04-30T18:57:20.101" v="1" actId="478"/>
          <ac:graphicFrameMkLst>
            <pc:docMk/>
            <pc:sldMk cId="3892961793" sldId="391"/>
            <ac:graphicFrameMk id="45" creationId="{916A72E1-2F03-4FA7-AE42-E6D463352559}"/>
          </ac:graphicFrameMkLst>
        </pc:graphicFrameChg>
      </pc:sldChg>
      <pc:sldChg chg="add del">
        <pc:chgData name="Nicola Dockerty" userId="ebcc58ce-2d8c-4ed9-a38e-e6d0a4be1782" providerId="ADAL" clId="{D6F17AAE-B94D-4D8D-974B-B58D203A0360}" dt="2020-04-30T19:04:00.569" v="58" actId="47"/>
        <pc:sldMkLst>
          <pc:docMk/>
          <pc:sldMk cId="3182571239" sldId="3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38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40725-7F42-480B-BC27-967B3B984FE9}"/>
              </a:ext>
            </a:extLst>
          </p:cNvPr>
          <p:cNvSpPr txBox="1"/>
          <p:nvPr/>
        </p:nvSpPr>
        <p:spPr>
          <a:xfrm>
            <a:off x="933122" y="63402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120213F-7673-4268-BCBC-A070365156A3}"/>
              </a:ext>
            </a:extLst>
          </p:cNvPr>
          <p:cNvSpPr txBox="1"/>
          <p:nvPr/>
        </p:nvSpPr>
        <p:spPr>
          <a:xfrm>
            <a:off x="1293122" y="63402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36EBBB-AFCB-47AC-94AA-D08E08844EF6}"/>
              </a:ext>
            </a:extLst>
          </p:cNvPr>
          <p:cNvSpPr txBox="1"/>
          <p:nvPr/>
        </p:nvSpPr>
        <p:spPr>
          <a:xfrm>
            <a:off x="933122" y="669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5FE024-8253-4F66-A231-83481453A4C9}"/>
              </a:ext>
            </a:extLst>
          </p:cNvPr>
          <p:cNvSpPr txBox="1"/>
          <p:nvPr/>
        </p:nvSpPr>
        <p:spPr>
          <a:xfrm>
            <a:off x="1293122" y="669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4338B0-47A5-4D6C-BFF4-97156AA478FA}"/>
              </a:ext>
            </a:extLst>
          </p:cNvPr>
          <p:cNvSpPr txBox="1"/>
          <p:nvPr/>
        </p:nvSpPr>
        <p:spPr>
          <a:xfrm>
            <a:off x="933122" y="705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B20DB7-C78D-4619-8D3D-2D96567A92F4}"/>
              </a:ext>
            </a:extLst>
          </p:cNvPr>
          <p:cNvSpPr txBox="1"/>
          <p:nvPr/>
        </p:nvSpPr>
        <p:spPr>
          <a:xfrm>
            <a:off x="1293122" y="705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892ABE1-9CCE-4BAD-9371-2C553A8E14EB}"/>
              </a:ext>
            </a:extLst>
          </p:cNvPr>
          <p:cNvSpPr txBox="1"/>
          <p:nvPr/>
        </p:nvSpPr>
        <p:spPr>
          <a:xfrm>
            <a:off x="2470260" y="63402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D94ADB3-3ABA-4382-9130-A87CCD4D6C1C}"/>
              </a:ext>
            </a:extLst>
          </p:cNvPr>
          <p:cNvSpPr txBox="1"/>
          <p:nvPr/>
        </p:nvSpPr>
        <p:spPr>
          <a:xfrm>
            <a:off x="2830260" y="63402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C668E73-B2C7-4F4A-B893-F4EBA51F3E4F}"/>
              </a:ext>
            </a:extLst>
          </p:cNvPr>
          <p:cNvSpPr txBox="1"/>
          <p:nvPr/>
        </p:nvSpPr>
        <p:spPr>
          <a:xfrm>
            <a:off x="2470260" y="669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ADE2C4-774F-4FA9-B4E2-533D503C2392}"/>
              </a:ext>
            </a:extLst>
          </p:cNvPr>
          <p:cNvSpPr txBox="1"/>
          <p:nvPr/>
        </p:nvSpPr>
        <p:spPr>
          <a:xfrm>
            <a:off x="2830260" y="669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B943412-E7D5-4D5E-887C-4BABCE55135E}"/>
              </a:ext>
            </a:extLst>
          </p:cNvPr>
          <p:cNvSpPr txBox="1"/>
          <p:nvPr/>
        </p:nvSpPr>
        <p:spPr>
          <a:xfrm>
            <a:off x="2470260" y="705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B09E478-A81B-4F01-B5FB-E3AE6A8D8F97}"/>
              </a:ext>
            </a:extLst>
          </p:cNvPr>
          <p:cNvSpPr txBox="1"/>
          <p:nvPr/>
        </p:nvSpPr>
        <p:spPr>
          <a:xfrm>
            <a:off x="2830260" y="705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0C5166F-372F-462A-9EE0-E90EA8AA6FC1}"/>
              </a:ext>
            </a:extLst>
          </p:cNvPr>
          <p:cNvSpPr txBox="1"/>
          <p:nvPr/>
        </p:nvSpPr>
        <p:spPr>
          <a:xfrm>
            <a:off x="4019220" y="63402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23BEC51-D056-4D24-888E-075A24E6AFA1}"/>
              </a:ext>
            </a:extLst>
          </p:cNvPr>
          <p:cNvSpPr txBox="1"/>
          <p:nvPr/>
        </p:nvSpPr>
        <p:spPr>
          <a:xfrm>
            <a:off x="4379220" y="63402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0CFEFE-0C01-4D08-B68A-834F515C18DE}"/>
              </a:ext>
            </a:extLst>
          </p:cNvPr>
          <p:cNvSpPr txBox="1"/>
          <p:nvPr/>
        </p:nvSpPr>
        <p:spPr>
          <a:xfrm>
            <a:off x="4019220" y="669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AA7A9F-E926-41EE-B356-A01E3BC7D5AA}"/>
              </a:ext>
            </a:extLst>
          </p:cNvPr>
          <p:cNvSpPr txBox="1"/>
          <p:nvPr/>
        </p:nvSpPr>
        <p:spPr>
          <a:xfrm>
            <a:off x="4379220" y="669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930601E-2A30-4821-B12F-59CBBF81385C}"/>
              </a:ext>
            </a:extLst>
          </p:cNvPr>
          <p:cNvSpPr txBox="1"/>
          <p:nvPr/>
        </p:nvSpPr>
        <p:spPr>
          <a:xfrm>
            <a:off x="4019220" y="705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736EF1B-A58A-40E0-A9F8-D3B6F3F97F49}"/>
              </a:ext>
            </a:extLst>
          </p:cNvPr>
          <p:cNvSpPr txBox="1"/>
          <p:nvPr/>
        </p:nvSpPr>
        <p:spPr>
          <a:xfrm>
            <a:off x="4379220" y="705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D948BF-171F-4A04-BADA-2ED200ED5B7F}"/>
              </a:ext>
            </a:extLst>
          </p:cNvPr>
          <p:cNvSpPr txBox="1"/>
          <p:nvPr/>
        </p:nvSpPr>
        <p:spPr>
          <a:xfrm>
            <a:off x="5560296" y="63402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DC74A61-E9E2-41B8-BACE-886895BEC0BE}"/>
              </a:ext>
            </a:extLst>
          </p:cNvPr>
          <p:cNvSpPr txBox="1"/>
          <p:nvPr/>
        </p:nvSpPr>
        <p:spPr>
          <a:xfrm>
            <a:off x="5920296" y="63402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4851936-D530-422C-8DFA-35F9A0C62642}"/>
              </a:ext>
            </a:extLst>
          </p:cNvPr>
          <p:cNvSpPr txBox="1"/>
          <p:nvPr/>
        </p:nvSpPr>
        <p:spPr>
          <a:xfrm>
            <a:off x="5560296" y="669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15E69A-42CC-4953-8F32-4C6148530D0E}"/>
              </a:ext>
            </a:extLst>
          </p:cNvPr>
          <p:cNvSpPr txBox="1"/>
          <p:nvPr/>
        </p:nvSpPr>
        <p:spPr>
          <a:xfrm>
            <a:off x="5920296" y="669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9AC1C8D-F5BD-4909-8E69-1F42931B929E}"/>
              </a:ext>
            </a:extLst>
          </p:cNvPr>
          <p:cNvSpPr txBox="1"/>
          <p:nvPr/>
        </p:nvSpPr>
        <p:spPr>
          <a:xfrm>
            <a:off x="5560296" y="705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B2413CA-0B3C-42B3-969C-BEF96D33480E}"/>
              </a:ext>
            </a:extLst>
          </p:cNvPr>
          <p:cNvSpPr txBox="1"/>
          <p:nvPr/>
        </p:nvSpPr>
        <p:spPr>
          <a:xfrm>
            <a:off x="5920296" y="705625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35B71C7-E3DD-423D-B2CC-8FDCCBF9EA2F}"/>
              </a:ext>
            </a:extLst>
          </p:cNvPr>
          <p:cNvSpPr txBox="1"/>
          <p:nvPr/>
        </p:nvSpPr>
        <p:spPr>
          <a:xfrm>
            <a:off x="933122" y="780151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3FD506-9181-486E-B755-9442DCFACFE1}"/>
              </a:ext>
            </a:extLst>
          </p:cNvPr>
          <p:cNvSpPr txBox="1"/>
          <p:nvPr/>
        </p:nvSpPr>
        <p:spPr>
          <a:xfrm>
            <a:off x="1293122" y="780151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7F225BE-FE1E-41FF-8D5A-EF9B5D26CFE1}"/>
              </a:ext>
            </a:extLst>
          </p:cNvPr>
          <p:cNvSpPr txBox="1"/>
          <p:nvPr/>
        </p:nvSpPr>
        <p:spPr>
          <a:xfrm>
            <a:off x="933122" y="815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5676D51-A3AF-4261-B6FD-1FF68BB816E9}"/>
              </a:ext>
            </a:extLst>
          </p:cNvPr>
          <p:cNvSpPr txBox="1"/>
          <p:nvPr/>
        </p:nvSpPr>
        <p:spPr>
          <a:xfrm>
            <a:off x="1293122" y="815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55B7B0E-C8F1-4807-B581-041C10621998}"/>
              </a:ext>
            </a:extLst>
          </p:cNvPr>
          <p:cNvSpPr txBox="1"/>
          <p:nvPr/>
        </p:nvSpPr>
        <p:spPr>
          <a:xfrm>
            <a:off x="933122" y="851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AA3C90-C4CA-461B-B801-00DA53DB919F}"/>
              </a:ext>
            </a:extLst>
          </p:cNvPr>
          <p:cNvSpPr txBox="1"/>
          <p:nvPr/>
        </p:nvSpPr>
        <p:spPr>
          <a:xfrm>
            <a:off x="1293122" y="851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7267BFC-021A-4EE7-A7F2-72FE727EA3B0}"/>
              </a:ext>
            </a:extLst>
          </p:cNvPr>
          <p:cNvSpPr txBox="1"/>
          <p:nvPr/>
        </p:nvSpPr>
        <p:spPr>
          <a:xfrm>
            <a:off x="2470260" y="780151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8D7F2A0-EBF4-4E66-B1B7-62DCEC80B5B4}"/>
              </a:ext>
            </a:extLst>
          </p:cNvPr>
          <p:cNvSpPr txBox="1"/>
          <p:nvPr/>
        </p:nvSpPr>
        <p:spPr>
          <a:xfrm>
            <a:off x="2830260" y="780151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FF969F2-93B3-436C-828B-7C9BC2DCDAD8}"/>
              </a:ext>
            </a:extLst>
          </p:cNvPr>
          <p:cNvSpPr txBox="1"/>
          <p:nvPr/>
        </p:nvSpPr>
        <p:spPr>
          <a:xfrm>
            <a:off x="2470260" y="815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2C500A2-E023-4FB8-9FF2-5D4CED77569E}"/>
              </a:ext>
            </a:extLst>
          </p:cNvPr>
          <p:cNvSpPr txBox="1"/>
          <p:nvPr/>
        </p:nvSpPr>
        <p:spPr>
          <a:xfrm>
            <a:off x="2830260" y="815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AE95B9A-CC9B-4B2B-8CA0-31F13E202108}"/>
              </a:ext>
            </a:extLst>
          </p:cNvPr>
          <p:cNvSpPr txBox="1"/>
          <p:nvPr/>
        </p:nvSpPr>
        <p:spPr>
          <a:xfrm>
            <a:off x="2470260" y="851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E0726EE-6F0C-4736-8F8F-AE60B2B89AE9}"/>
              </a:ext>
            </a:extLst>
          </p:cNvPr>
          <p:cNvSpPr txBox="1"/>
          <p:nvPr/>
        </p:nvSpPr>
        <p:spPr>
          <a:xfrm>
            <a:off x="2830260" y="851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DCB0D65-FBE9-4457-8D76-77ED6C8CBF21}"/>
              </a:ext>
            </a:extLst>
          </p:cNvPr>
          <p:cNvSpPr txBox="1"/>
          <p:nvPr/>
        </p:nvSpPr>
        <p:spPr>
          <a:xfrm>
            <a:off x="4019220" y="780151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5B4249E-4907-4789-B877-718C29FD6AF4}"/>
              </a:ext>
            </a:extLst>
          </p:cNvPr>
          <p:cNvSpPr txBox="1"/>
          <p:nvPr/>
        </p:nvSpPr>
        <p:spPr>
          <a:xfrm>
            <a:off x="4379220" y="780151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06FEF8-F916-422E-AC53-9698B2CDCD34}"/>
              </a:ext>
            </a:extLst>
          </p:cNvPr>
          <p:cNvSpPr txBox="1"/>
          <p:nvPr/>
        </p:nvSpPr>
        <p:spPr>
          <a:xfrm>
            <a:off x="4019220" y="815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5CEE140-D156-4FC8-85D4-BCC365EA8D3C}"/>
              </a:ext>
            </a:extLst>
          </p:cNvPr>
          <p:cNvSpPr txBox="1"/>
          <p:nvPr/>
        </p:nvSpPr>
        <p:spPr>
          <a:xfrm>
            <a:off x="4379220" y="815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A29E68-76CC-44F4-A14E-6DFB118DE034}"/>
              </a:ext>
            </a:extLst>
          </p:cNvPr>
          <p:cNvSpPr txBox="1"/>
          <p:nvPr/>
        </p:nvSpPr>
        <p:spPr>
          <a:xfrm>
            <a:off x="4019220" y="851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08CF24F-4A7E-454C-BA3A-4CA4859AD980}"/>
              </a:ext>
            </a:extLst>
          </p:cNvPr>
          <p:cNvSpPr txBox="1"/>
          <p:nvPr/>
        </p:nvSpPr>
        <p:spPr>
          <a:xfrm>
            <a:off x="4379220" y="851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48A66C3-C2DD-4661-8E36-0B035548AB58}"/>
              </a:ext>
            </a:extLst>
          </p:cNvPr>
          <p:cNvSpPr txBox="1"/>
          <p:nvPr/>
        </p:nvSpPr>
        <p:spPr>
          <a:xfrm>
            <a:off x="5560296" y="780151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A6774AD-384A-458A-BBF2-D887B4454C7F}"/>
              </a:ext>
            </a:extLst>
          </p:cNvPr>
          <p:cNvSpPr txBox="1"/>
          <p:nvPr/>
        </p:nvSpPr>
        <p:spPr>
          <a:xfrm>
            <a:off x="5920296" y="780151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1E6AF88-0F51-4EA0-A3C6-77AEE68420AA}"/>
              </a:ext>
            </a:extLst>
          </p:cNvPr>
          <p:cNvSpPr txBox="1"/>
          <p:nvPr/>
        </p:nvSpPr>
        <p:spPr>
          <a:xfrm>
            <a:off x="5560296" y="815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F4021DA-7998-4A16-B40C-D9857CC85F8E}"/>
              </a:ext>
            </a:extLst>
          </p:cNvPr>
          <p:cNvSpPr txBox="1"/>
          <p:nvPr/>
        </p:nvSpPr>
        <p:spPr>
          <a:xfrm>
            <a:off x="5920296" y="815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B0A132F-24A5-43A5-AA0F-1C63337B8249}"/>
              </a:ext>
            </a:extLst>
          </p:cNvPr>
          <p:cNvSpPr txBox="1"/>
          <p:nvPr/>
        </p:nvSpPr>
        <p:spPr>
          <a:xfrm>
            <a:off x="5560296" y="851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DC7FBC4-4F3F-4791-97E7-40A528667AC2}"/>
              </a:ext>
            </a:extLst>
          </p:cNvPr>
          <p:cNvSpPr txBox="1"/>
          <p:nvPr/>
        </p:nvSpPr>
        <p:spPr>
          <a:xfrm>
            <a:off x="5920296" y="851757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61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278759-910D-42CA-8C5A-6BBAE3DC06E4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Subtract with 2 Digits  2 Worksheet</dc:title>
  <dc:creator>Sian Stebbings</dc:creator>
  <cp:lastModifiedBy>Nicola Dockerty</cp:lastModifiedBy>
  <cp:revision>8</cp:revision>
  <dcterms:created xsi:type="dcterms:W3CDTF">2018-10-23T11:51:23Z</dcterms:created>
  <dcterms:modified xsi:type="dcterms:W3CDTF">2020-04-30T19:04:09Z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