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0000"/>
    <a:srgbClr val="FF6699"/>
    <a:srgbClr val="FF00FF"/>
    <a:srgbClr val="CC99FF"/>
    <a:srgbClr val="99FF99"/>
    <a:srgbClr val="CC66FF"/>
    <a:srgbClr val="FF9933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CE803A-5405-4C00-BE8A-270DB802C5AF}" v="8" dt="2020-06-10T10:07:01.6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07" autoAdjust="0"/>
    <p:restoredTop sz="94595"/>
  </p:normalViewPr>
  <p:slideViewPr>
    <p:cSldViewPr snapToGrid="0">
      <p:cViewPr>
        <p:scale>
          <a:sx n="85" d="100"/>
          <a:sy n="85" d="100"/>
        </p:scale>
        <p:origin x="1728" y="-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17CE803A-5405-4C00-BE8A-270DB802C5AF}"/>
    <pc:docChg chg="addSld delSld modSld">
      <pc:chgData name="Nicola" userId="ebcc58ce-2d8c-4ed9-a38e-e6d0a4be1782" providerId="ADAL" clId="{17CE803A-5405-4C00-BE8A-270DB802C5AF}" dt="2020-06-10T10:07:52.748" v="52" actId="47"/>
      <pc:docMkLst>
        <pc:docMk/>
      </pc:docMkLst>
      <pc:sldChg chg="addSp delSp modSp mod setBg">
        <pc:chgData name="Nicola" userId="ebcc58ce-2d8c-4ed9-a38e-e6d0a4be1782" providerId="ADAL" clId="{17CE803A-5405-4C00-BE8A-270DB802C5AF}" dt="2020-06-10T10:07:43.117" v="51" actId="14100"/>
        <pc:sldMkLst>
          <pc:docMk/>
          <pc:sldMk cId="4109944685" sldId="385"/>
        </pc:sldMkLst>
        <pc:spChg chg="add mod">
          <ac:chgData name="Nicola" userId="ebcc58ce-2d8c-4ed9-a38e-e6d0a4be1782" providerId="ADAL" clId="{17CE803A-5405-4C00-BE8A-270DB802C5AF}" dt="2020-06-10T10:06:52.486" v="35" actId="1037"/>
          <ac:spMkLst>
            <pc:docMk/>
            <pc:sldMk cId="4109944685" sldId="385"/>
            <ac:spMk id="3" creationId="{DBC17E35-C78B-4038-9D73-7BDE6E9F3FE1}"/>
          </ac:spMkLst>
        </pc:spChg>
        <pc:spChg chg="add mod">
          <ac:chgData name="Nicola" userId="ebcc58ce-2d8c-4ed9-a38e-e6d0a4be1782" providerId="ADAL" clId="{17CE803A-5405-4C00-BE8A-270DB802C5AF}" dt="2020-06-10T10:06:57.088" v="44" actId="1036"/>
          <ac:spMkLst>
            <pc:docMk/>
            <pc:sldMk cId="4109944685" sldId="385"/>
            <ac:spMk id="52" creationId="{18B0C182-3262-441F-8FE0-670531CA8C0D}"/>
          </ac:spMkLst>
        </pc:spChg>
        <pc:spChg chg="add mod">
          <ac:chgData name="Nicola" userId="ebcc58ce-2d8c-4ed9-a38e-e6d0a4be1782" providerId="ADAL" clId="{17CE803A-5405-4C00-BE8A-270DB802C5AF}" dt="2020-06-10T10:07:43.117" v="51" actId="14100"/>
          <ac:spMkLst>
            <pc:docMk/>
            <pc:sldMk cId="4109944685" sldId="385"/>
            <ac:spMk id="53" creationId="{DFABB74D-D7FC-469B-80AF-56B7F5E0F22F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58" creationId="{916AE856-4243-4C67-A22F-B2E1A199A506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70" creationId="{29EF9EDC-2D00-49C2-8FFE-C7808552B3B8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74" creationId="{B834D963-3E53-4776-92D3-1BD33E181AB9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87" creationId="{AB67F4E0-AF13-4D49-9584-613AE51E28BA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88" creationId="{D03D2D62-8F2A-4547-AE54-DCA030EFB446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90" creationId="{93B960B0-990A-422C-A36E-1890D58C641D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91" creationId="{9CE1C943-A4D3-4092-8DD4-7CEA20DA511B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92" creationId="{83B43AC2-A602-4C9D-B4C1-905C39C99F03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93" creationId="{AADC0963-05BB-490A-94E6-0030612E8E88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94" creationId="{4EDD6419-702F-49F8-93D0-9FD2C80BB419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111" creationId="{5BBEEC16-7005-4610-BE8D-DE8814023CBC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112" creationId="{84D9D13D-1B22-49F9-A0C2-BF2173AFF327}"/>
          </ac:spMkLst>
        </pc:spChg>
        <pc:spChg chg="del">
          <ac:chgData name="Nicola" userId="ebcc58ce-2d8c-4ed9-a38e-e6d0a4be1782" providerId="ADAL" clId="{17CE803A-5405-4C00-BE8A-270DB802C5AF}" dt="2020-06-10T10:05:17.151" v="1" actId="478"/>
          <ac:spMkLst>
            <pc:docMk/>
            <pc:sldMk cId="4109944685" sldId="385"/>
            <ac:spMk id="119" creationId="{3AA4B58B-808A-434F-BC22-F274EB3966FC}"/>
          </ac:spMkLst>
        </pc:spChg>
        <pc:grpChg chg="del">
          <ac:chgData name="Nicola" userId="ebcc58ce-2d8c-4ed9-a38e-e6d0a4be1782" providerId="ADAL" clId="{17CE803A-5405-4C00-BE8A-270DB802C5AF}" dt="2020-06-10T10:05:17.151" v="1" actId="478"/>
          <ac:grpSpMkLst>
            <pc:docMk/>
            <pc:sldMk cId="4109944685" sldId="385"/>
            <ac:grpSpMk id="2" creationId="{5A3A0FD8-8D64-4C2F-B019-12EB436B6784}"/>
          </ac:grpSpMkLst>
        </pc:grpChg>
        <pc:grpChg chg="del">
          <ac:chgData name="Nicola" userId="ebcc58ce-2d8c-4ed9-a38e-e6d0a4be1782" providerId="ADAL" clId="{17CE803A-5405-4C00-BE8A-270DB802C5AF}" dt="2020-06-10T10:05:17.151" v="1" actId="478"/>
          <ac:grpSpMkLst>
            <pc:docMk/>
            <pc:sldMk cId="4109944685" sldId="385"/>
            <ac:grpSpMk id="96" creationId="{3A9AE71F-5180-4B37-915E-49707971505E}"/>
          </ac:grpSpMkLst>
        </pc:grpChg>
        <pc:grpChg chg="del">
          <ac:chgData name="Nicola" userId="ebcc58ce-2d8c-4ed9-a38e-e6d0a4be1782" providerId="ADAL" clId="{17CE803A-5405-4C00-BE8A-270DB802C5AF}" dt="2020-06-10T10:05:17.151" v="1" actId="478"/>
          <ac:grpSpMkLst>
            <pc:docMk/>
            <pc:sldMk cId="4109944685" sldId="385"/>
            <ac:grpSpMk id="115" creationId="{5287847B-ECE5-4947-B854-84C3459BDC30}"/>
          </ac:grpSpMkLst>
        </pc:grpChg>
        <pc:grpChg chg="del">
          <ac:chgData name="Nicola" userId="ebcc58ce-2d8c-4ed9-a38e-e6d0a4be1782" providerId="ADAL" clId="{17CE803A-5405-4C00-BE8A-270DB802C5AF}" dt="2020-06-10T10:05:17.151" v="1" actId="478"/>
          <ac:grpSpMkLst>
            <pc:docMk/>
            <pc:sldMk cId="4109944685" sldId="385"/>
            <ac:grpSpMk id="120" creationId="{2465787F-6089-456A-9B36-5832B59E5217}"/>
          </ac:grpSpMkLst>
        </pc:grpChg>
        <pc:grpChg chg="del">
          <ac:chgData name="Nicola" userId="ebcc58ce-2d8c-4ed9-a38e-e6d0a4be1782" providerId="ADAL" clId="{17CE803A-5405-4C00-BE8A-270DB802C5AF}" dt="2020-06-10T10:05:17.151" v="1" actId="478"/>
          <ac:grpSpMkLst>
            <pc:docMk/>
            <pc:sldMk cId="4109944685" sldId="385"/>
            <ac:grpSpMk id="128" creationId="{B42B8D0E-DAEB-4B87-A841-B6FD5D45975A}"/>
          </ac:grpSpMkLst>
        </pc:grpChg>
        <pc:graphicFrameChg chg="del">
          <ac:chgData name="Nicola" userId="ebcc58ce-2d8c-4ed9-a38e-e6d0a4be1782" providerId="ADAL" clId="{17CE803A-5405-4C00-BE8A-270DB802C5AF}" dt="2020-06-10T10:05:17.151" v="1" actId="478"/>
          <ac:graphicFrameMkLst>
            <pc:docMk/>
            <pc:sldMk cId="4109944685" sldId="385"/>
            <ac:graphicFrameMk id="9" creationId="{13AECE6B-3C67-4964-B7EF-80280635CD6C}"/>
          </ac:graphicFrameMkLst>
        </pc:graphicFrameChg>
        <pc:graphicFrameChg chg="del">
          <ac:chgData name="Nicola" userId="ebcc58ce-2d8c-4ed9-a38e-e6d0a4be1782" providerId="ADAL" clId="{17CE803A-5405-4C00-BE8A-270DB802C5AF}" dt="2020-06-10T10:05:17.151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17CE803A-5405-4C00-BE8A-270DB802C5AF}" dt="2020-06-10T10:05:17.151" v="1" actId="478"/>
          <ac:graphicFrameMkLst>
            <pc:docMk/>
            <pc:sldMk cId="4109944685" sldId="385"/>
            <ac:graphicFrameMk id="102" creationId="{81078AD7-443D-4D33-A341-A7A325132A10}"/>
          </ac:graphicFrameMkLst>
        </pc:graphicFrameChg>
        <pc:picChg chg="del">
          <ac:chgData name="Nicola" userId="ebcc58ce-2d8c-4ed9-a38e-e6d0a4be1782" providerId="ADAL" clId="{17CE803A-5405-4C00-BE8A-270DB802C5AF}" dt="2020-06-10T10:05:17.151" v="1" actId="478"/>
          <ac:picMkLst>
            <pc:docMk/>
            <pc:sldMk cId="4109944685" sldId="385"/>
            <ac:picMk id="97" creationId="{248C5CB5-D34A-47ED-A5EB-7787F6746133}"/>
          </ac:picMkLst>
        </pc:picChg>
        <pc:picChg chg="del">
          <ac:chgData name="Nicola" userId="ebcc58ce-2d8c-4ed9-a38e-e6d0a4be1782" providerId="ADAL" clId="{17CE803A-5405-4C00-BE8A-270DB802C5AF}" dt="2020-06-10T10:05:17.151" v="1" actId="478"/>
          <ac:picMkLst>
            <pc:docMk/>
            <pc:sldMk cId="4109944685" sldId="385"/>
            <ac:picMk id="105" creationId="{208006D1-6FA8-48C1-A500-3210D350C870}"/>
          </ac:picMkLst>
        </pc:picChg>
        <pc:picChg chg="del">
          <ac:chgData name="Nicola" userId="ebcc58ce-2d8c-4ed9-a38e-e6d0a4be1782" providerId="ADAL" clId="{17CE803A-5405-4C00-BE8A-270DB802C5AF}" dt="2020-06-10T10:05:17.151" v="1" actId="478"/>
          <ac:picMkLst>
            <pc:docMk/>
            <pc:sldMk cId="4109944685" sldId="385"/>
            <ac:picMk id="106" creationId="{CDAAA82B-99F5-431B-9564-7B11A494128D}"/>
          </ac:picMkLst>
        </pc:picChg>
        <pc:picChg chg="del">
          <ac:chgData name="Nicola" userId="ebcc58ce-2d8c-4ed9-a38e-e6d0a4be1782" providerId="ADAL" clId="{17CE803A-5405-4C00-BE8A-270DB802C5AF}" dt="2020-06-10T10:05:17.151" v="1" actId="478"/>
          <ac:picMkLst>
            <pc:docMk/>
            <pc:sldMk cId="4109944685" sldId="385"/>
            <ac:picMk id="107" creationId="{E7B89F4D-14F3-4780-8746-3F3119B117EA}"/>
          </ac:picMkLst>
        </pc:picChg>
        <pc:picChg chg="del">
          <ac:chgData name="Nicola" userId="ebcc58ce-2d8c-4ed9-a38e-e6d0a4be1782" providerId="ADAL" clId="{17CE803A-5405-4C00-BE8A-270DB802C5AF}" dt="2020-06-10T10:05:17.151" v="1" actId="478"/>
          <ac:picMkLst>
            <pc:docMk/>
            <pc:sldMk cId="4109944685" sldId="385"/>
            <ac:picMk id="108" creationId="{4B6A720C-91AD-4F3F-82B7-FB599C2EBCB4}"/>
          </ac:picMkLst>
        </pc:picChg>
        <pc:picChg chg="del">
          <ac:chgData name="Nicola" userId="ebcc58ce-2d8c-4ed9-a38e-e6d0a4be1782" providerId="ADAL" clId="{17CE803A-5405-4C00-BE8A-270DB802C5AF}" dt="2020-06-10T10:05:17.151" v="1" actId="478"/>
          <ac:picMkLst>
            <pc:docMk/>
            <pc:sldMk cId="4109944685" sldId="385"/>
            <ac:picMk id="109" creationId="{42E9B63C-84E9-4830-9D11-8054CD997480}"/>
          </ac:picMkLst>
        </pc:picChg>
        <pc:picChg chg="del">
          <ac:chgData name="Nicola" userId="ebcc58ce-2d8c-4ed9-a38e-e6d0a4be1782" providerId="ADAL" clId="{17CE803A-5405-4C00-BE8A-270DB802C5AF}" dt="2020-06-10T10:05:17.151" v="1" actId="478"/>
          <ac:picMkLst>
            <pc:docMk/>
            <pc:sldMk cId="4109944685" sldId="385"/>
            <ac:picMk id="110" creationId="{098B4186-73AB-4E05-B217-EA14F3B85DE5}"/>
          </ac:picMkLst>
        </pc:picChg>
        <pc:picChg chg="del">
          <ac:chgData name="Nicola" userId="ebcc58ce-2d8c-4ed9-a38e-e6d0a4be1782" providerId="ADAL" clId="{17CE803A-5405-4C00-BE8A-270DB802C5AF}" dt="2020-06-10T10:05:17.151" v="1" actId="478"/>
          <ac:picMkLst>
            <pc:docMk/>
            <pc:sldMk cId="4109944685" sldId="385"/>
            <ac:picMk id="127" creationId="{58E97C97-9514-41BF-9555-462E30D1FE42}"/>
          </ac:picMkLst>
        </pc:picChg>
      </pc:sldChg>
      <pc:sldChg chg="add del">
        <pc:chgData name="Nicola" userId="ebcc58ce-2d8c-4ed9-a38e-e6d0a4be1782" providerId="ADAL" clId="{17CE803A-5405-4C00-BE8A-270DB802C5AF}" dt="2020-06-10T10:07:52.748" v="52" actId="47"/>
        <pc:sldMkLst>
          <pc:docMk/>
          <pc:sldMk cId="2424009590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C17E35-C78B-4038-9D73-7BDE6E9F3FE1}"/>
              </a:ext>
            </a:extLst>
          </p:cNvPr>
          <p:cNvSpPr txBox="1"/>
          <p:nvPr/>
        </p:nvSpPr>
        <p:spPr>
          <a:xfrm>
            <a:off x="5569064" y="4387872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B0C182-3262-441F-8FE0-670531CA8C0D}"/>
              </a:ext>
            </a:extLst>
          </p:cNvPr>
          <p:cNvSpPr txBox="1"/>
          <p:nvPr/>
        </p:nvSpPr>
        <p:spPr>
          <a:xfrm>
            <a:off x="5569064" y="501992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FABB74D-D7FC-469B-80AF-56B7F5E0F22F}"/>
              </a:ext>
            </a:extLst>
          </p:cNvPr>
          <p:cNvSpPr txBox="1"/>
          <p:nvPr/>
        </p:nvSpPr>
        <p:spPr>
          <a:xfrm>
            <a:off x="3359970" y="7610729"/>
            <a:ext cx="3282877" cy="156913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F4E2E9-E47E-4C70-81FB-78BE6B9E761A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Sorting Shapes Worksheet</dc:title>
  <dc:creator>Sian Stebbings</dc:creator>
  <cp:lastModifiedBy>Nicola Dockerty</cp:lastModifiedBy>
  <cp:revision>25</cp:revision>
  <dcterms:created xsi:type="dcterms:W3CDTF">2018-10-23T11:51:23Z</dcterms:created>
  <dcterms:modified xsi:type="dcterms:W3CDTF">2020-06-10T10:07:55Z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