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7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706F6F"/>
    <a:srgbClr val="FF9933"/>
    <a:srgbClr val="F1850F"/>
    <a:srgbClr val="EC6C32"/>
    <a:srgbClr val="AC6E12"/>
    <a:srgbClr val="FF9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52BB17-AD4B-47DC-8CDE-B7956AF33DFA}" v="18" dt="2020-06-10T10:24:17.1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6357" autoAdjust="0"/>
  </p:normalViewPr>
  <p:slideViewPr>
    <p:cSldViewPr snapToGrid="0">
      <p:cViewPr>
        <p:scale>
          <a:sx n="126" d="100"/>
          <a:sy n="126" d="100"/>
        </p:scale>
        <p:origin x="110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a" userId="ebcc58ce-2d8c-4ed9-a38e-e6d0a4be1782" providerId="ADAL" clId="{5852BB17-AD4B-47DC-8CDE-B7956AF33DFA}"/>
    <pc:docChg chg="addSld delSld modSld">
      <pc:chgData name="Nicola" userId="ebcc58ce-2d8c-4ed9-a38e-e6d0a4be1782" providerId="ADAL" clId="{5852BB17-AD4B-47DC-8CDE-B7956AF33DFA}" dt="2020-06-10T10:24:17.143" v="119" actId="165"/>
      <pc:docMkLst>
        <pc:docMk/>
      </pc:docMkLst>
      <pc:sldChg chg="addSp delSp modSp mod setBg">
        <pc:chgData name="Nicola" userId="ebcc58ce-2d8c-4ed9-a38e-e6d0a4be1782" providerId="ADAL" clId="{5852BB17-AD4B-47DC-8CDE-B7956AF33DFA}" dt="2020-06-10T10:24:17.143" v="119" actId="165"/>
        <pc:sldMkLst>
          <pc:docMk/>
          <pc:sldMk cId="1472304306" sldId="387"/>
        </pc:sldMkLst>
        <pc:spChg chg="del">
          <ac:chgData name="Nicola" userId="ebcc58ce-2d8c-4ed9-a38e-e6d0a4be1782" providerId="ADAL" clId="{5852BB17-AD4B-47DC-8CDE-B7956AF33DFA}" dt="2020-06-10T10:20:52.138" v="1" actId="478"/>
          <ac:spMkLst>
            <pc:docMk/>
            <pc:sldMk cId="1472304306" sldId="387"/>
            <ac:spMk id="4" creationId="{E2B68155-8EC6-4CB5-9BB5-E9BD6D6330A5}"/>
          </ac:spMkLst>
        </pc:spChg>
        <pc:spChg chg="del">
          <ac:chgData name="Nicola" userId="ebcc58ce-2d8c-4ed9-a38e-e6d0a4be1782" providerId="ADAL" clId="{5852BB17-AD4B-47DC-8CDE-B7956AF33DFA}" dt="2020-06-10T10:20:52.138" v="1" actId="478"/>
          <ac:spMkLst>
            <pc:docMk/>
            <pc:sldMk cId="1472304306" sldId="387"/>
            <ac:spMk id="5" creationId="{7C4B650A-4714-426B-B9C9-96F88B6C892A}"/>
          </ac:spMkLst>
        </pc:spChg>
        <pc:spChg chg="del">
          <ac:chgData name="Nicola" userId="ebcc58ce-2d8c-4ed9-a38e-e6d0a4be1782" providerId="ADAL" clId="{5852BB17-AD4B-47DC-8CDE-B7956AF33DFA}" dt="2020-06-10T10:20:52.138" v="1" actId="478"/>
          <ac:spMkLst>
            <pc:docMk/>
            <pc:sldMk cId="1472304306" sldId="387"/>
            <ac:spMk id="6" creationId="{FC4883C0-D3E3-4D5E-9152-D0F62D4D8A18}"/>
          </ac:spMkLst>
        </pc:spChg>
        <pc:spChg chg="del">
          <ac:chgData name="Nicola" userId="ebcc58ce-2d8c-4ed9-a38e-e6d0a4be1782" providerId="ADAL" clId="{5852BB17-AD4B-47DC-8CDE-B7956AF33DFA}" dt="2020-06-10T10:20:52.138" v="1" actId="478"/>
          <ac:spMkLst>
            <pc:docMk/>
            <pc:sldMk cId="1472304306" sldId="387"/>
            <ac:spMk id="7" creationId="{C13D2CEE-8787-4FEA-8538-492B1C8AA8AD}"/>
          </ac:spMkLst>
        </pc:spChg>
        <pc:spChg chg="del">
          <ac:chgData name="Nicola" userId="ebcc58ce-2d8c-4ed9-a38e-e6d0a4be1782" providerId="ADAL" clId="{5852BB17-AD4B-47DC-8CDE-B7956AF33DFA}" dt="2020-06-10T10:20:52.138" v="1" actId="478"/>
          <ac:spMkLst>
            <pc:docMk/>
            <pc:sldMk cId="1472304306" sldId="387"/>
            <ac:spMk id="15" creationId="{464A2DC6-2D21-4BE9-9F15-7E78AE0F6EF4}"/>
          </ac:spMkLst>
        </pc:spChg>
        <pc:spChg chg="del">
          <ac:chgData name="Nicola" userId="ebcc58ce-2d8c-4ed9-a38e-e6d0a4be1782" providerId="ADAL" clId="{5852BB17-AD4B-47DC-8CDE-B7956AF33DFA}" dt="2020-06-10T10:20:52.138" v="1" actId="478"/>
          <ac:spMkLst>
            <pc:docMk/>
            <pc:sldMk cId="1472304306" sldId="387"/>
            <ac:spMk id="16" creationId="{21ED7AA6-3E48-4C3D-A525-65E1C23A73BA}"/>
          </ac:spMkLst>
        </pc:spChg>
        <pc:spChg chg="del">
          <ac:chgData name="Nicola" userId="ebcc58ce-2d8c-4ed9-a38e-e6d0a4be1782" providerId="ADAL" clId="{5852BB17-AD4B-47DC-8CDE-B7956AF33DFA}" dt="2020-06-10T10:20:52.138" v="1" actId="478"/>
          <ac:spMkLst>
            <pc:docMk/>
            <pc:sldMk cId="1472304306" sldId="387"/>
            <ac:spMk id="17" creationId="{CE7C6D80-C733-48E0-B3C1-2840FB534C18}"/>
          </ac:spMkLst>
        </pc:spChg>
        <pc:spChg chg="del">
          <ac:chgData name="Nicola" userId="ebcc58ce-2d8c-4ed9-a38e-e6d0a4be1782" providerId="ADAL" clId="{5852BB17-AD4B-47DC-8CDE-B7956AF33DFA}" dt="2020-06-10T10:20:52.138" v="1" actId="478"/>
          <ac:spMkLst>
            <pc:docMk/>
            <pc:sldMk cId="1472304306" sldId="387"/>
            <ac:spMk id="18" creationId="{8DDD573A-A063-42CC-9ECE-567537AEF83D}"/>
          </ac:spMkLst>
        </pc:spChg>
        <pc:spChg chg="del">
          <ac:chgData name="Nicola" userId="ebcc58ce-2d8c-4ed9-a38e-e6d0a4be1782" providerId="ADAL" clId="{5852BB17-AD4B-47DC-8CDE-B7956AF33DFA}" dt="2020-06-10T10:20:52.138" v="1" actId="478"/>
          <ac:spMkLst>
            <pc:docMk/>
            <pc:sldMk cId="1472304306" sldId="387"/>
            <ac:spMk id="19" creationId="{9DA3F813-0C1A-4E5D-A992-6088341EFBC7}"/>
          </ac:spMkLst>
        </pc:spChg>
        <pc:spChg chg="add mod">
          <ac:chgData name="Nicola" userId="ebcc58ce-2d8c-4ed9-a38e-e6d0a4be1782" providerId="ADAL" clId="{5852BB17-AD4B-47DC-8CDE-B7956AF33DFA}" dt="2020-06-10T10:22:10.193" v="32" actId="1036"/>
          <ac:spMkLst>
            <pc:docMk/>
            <pc:sldMk cId="1472304306" sldId="387"/>
            <ac:spMk id="22" creationId="{7C6339B6-8F2E-4E31-9696-A7EE35F02DF9}"/>
          </ac:spMkLst>
        </pc:spChg>
        <pc:spChg chg="del">
          <ac:chgData name="Nicola" userId="ebcc58ce-2d8c-4ed9-a38e-e6d0a4be1782" providerId="ADAL" clId="{5852BB17-AD4B-47DC-8CDE-B7956AF33DFA}" dt="2020-06-10T10:20:52.138" v="1" actId="478"/>
          <ac:spMkLst>
            <pc:docMk/>
            <pc:sldMk cId="1472304306" sldId="387"/>
            <ac:spMk id="55" creationId="{2AFD31B5-00E4-446E-AB37-39397603EE35}"/>
          </ac:spMkLst>
        </pc:spChg>
        <pc:spChg chg="del">
          <ac:chgData name="Nicola" userId="ebcc58ce-2d8c-4ed9-a38e-e6d0a4be1782" providerId="ADAL" clId="{5852BB17-AD4B-47DC-8CDE-B7956AF33DFA}" dt="2020-06-10T10:20:52.138" v="1" actId="478"/>
          <ac:spMkLst>
            <pc:docMk/>
            <pc:sldMk cId="1472304306" sldId="387"/>
            <ac:spMk id="63" creationId="{74273C07-F034-40F7-91EE-6A83F399E2BF}"/>
          </ac:spMkLst>
        </pc:spChg>
        <pc:spChg chg="del">
          <ac:chgData name="Nicola" userId="ebcc58ce-2d8c-4ed9-a38e-e6d0a4be1782" providerId="ADAL" clId="{5852BB17-AD4B-47DC-8CDE-B7956AF33DFA}" dt="2020-06-10T10:20:52.138" v="1" actId="478"/>
          <ac:spMkLst>
            <pc:docMk/>
            <pc:sldMk cId="1472304306" sldId="387"/>
            <ac:spMk id="64" creationId="{483887F6-F980-411F-9B75-A2056071D319}"/>
          </ac:spMkLst>
        </pc:spChg>
        <pc:spChg chg="del">
          <ac:chgData name="Nicola" userId="ebcc58ce-2d8c-4ed9-a38e-e6d0a4be1782" providerId="ADAL" clId="{5852BB17-AD4B-47DC-8CDE-B7956AF33DFA}" dt="2020-06-10T10:20:52.138" v="1" actId="478"/>
          <ac:spMkLst>
            <pc:docMk/>
            <pc:sldMk cId="1472304306" sldId="387"/>
            <ac:spMk id="66" creationId="{B7DB2D24-D140-4995-B571-CDB193AFC016}"/>
          </ac:spMkLst>
        </pc:spChg>
        <pc:spChg chg="del">
          <ac:chgData name="Nicola" userId="ebcc58ce-2d8c-4ed9-a38e-e6d0a4be1782" providerId="ADAL" clId="{5852BB17-AD4B-47DC-8CDE-B7956AF33DFA}" dt="2020-06-10T10:20:52.138" v="1" actId="478"/>
          <ac:spMkLst>
            <pc:docMk/>
            <pc:sldMk cId="1472304306" sldId="387"/>
            <ac:spMk id="68" creationId="{B1060571-CBEB-41F1-B083-AA9F47216792}"/>
          </ac:spMkLst>
        </pc:spChg>
        <pc:spChg chg="del">
          <ac:chgData name="Nicola" userId="ebcc58ce-2d8c-4ed9-a38e-e6d0a4be1782" providerId="ADAL" clId="{5852BB17-AD4B-47DC-8CDE-B7956AF33DFA}" dt="2020-06-10T10:20:52.138" v="1" actId="478"/>
          <ac:spMkLst>
            <pc:docMk/>
            <pc:sldMk cId="1472304306" sldId="387"/>
            <ac:spMk id="70" creationId="{080773F3-648C-43E9-AE65-6C74580FFDA4}"/>
          </ac:spMkLst>
        </pc:spChg>
        <pc:spChg chg="del">
          <ac:chgData name="Nicola" userId="ebcc58ce-2d8c-4ed9-a38e-e6d0a4be1782" providerId="ADAL" clId="{5852BB17-AD4B-47DC-8CDE-B7956AF33DFA}" dt="2020-06-10T10:20:52.138" v="1" actId="478"/>
          <ac:spMkLst>
            <pc:docMk/>
            <pc:sldMk cId="1472304306" sldId="387"/>
            <ac:spMk id="72" creationId="{BFC2F4B0-CE42-4AC7-AB08-AC69CAFB57A0}"/>
          </ac:spMkLst>
        </pc:spChg>
        <pc:spChg chg="del">
          <ac:chgData name="Nicola" userId="ebcc58ce-2d8c-4ed9-a38e-e6d0a4be1782" providerId="ADAL" clId="{5852BB17-AD4B-47DC-8CDE-B7956AF33DFA}" dt="2020-06-10T10:20:52.138" v="1" actId="478"/>
          <ac:spMkLst>
            <pc:docMk/>
            <pc:sldMk cId="1472304306" sldId="387"/>
            <ac:spMk id="73" creationId="{DC1B3660-11A4-4532-98FD-E6D945BB66A2}"/>
          </ac:spMkLst>
        </pc:spChg>
        <pc:spChg chg="del">
          <ac:chgData name="Nicola" userId="ebcc58ce-2d8c-4ed9-a38e-e6d0a4be1782" providerId="ADAL" clId="{5852BB17-AD4B-47DC-8CDE-B7956AF33DFA}" dt="2020-06-10T10:20:52.138" v="1" actId="478"/>
          <ac:spMkLst>
            <pc:docMk/>
            <pc:sldMk cId="1472304306" sldId="387"/>
            <ac:spMk id="74" creationId="{D454CEF2-B8D4-44F9-A09E-4A8D172995A3}"/>
          </ac:spMkLst>
        </pc:spChg>
        <pc:spChg chg="del">
          <ac:chgData name="Nicola" userId="ebcc58ce-2d8c-4ed9-a38e-e6d0a4be1782" providerId="ADAL" clId="{5852BB17-AD4B-47DC-8CDE-B7956AF33DFA}" dt="2020-06-10T10:20:52.138" v="1" actId="478"/>
          <ac:spMkLst>
            <pc:docMk/>
            <pc:sldMk cId="1472304306" sldId="387"/>
            <ac:spMk id="75" creationId="{F8FC0B5A-1878-43AE-BF6F-34A29BAAD507}"/>
          </ac:spMkLst>
        </pc:spChg>
        <pc:spChg chg="del">
          <ac:chgData name="Nicola" userId="ebcc58ce-2d8c-4ed9-a38e-e6d0a4be1782" providerId="ADAL" clId="{5852BB17-AD4B-47DC-8CDE-B7956AF33DFA}" dt="2020-06-10T10:20:52.138" v="1" actId="478"/>
          <ac:spMkLst>
            <pc:docMk/>
            <pc:sldMk cId="1472304306" sldId="387"/>
            <ac:spMk id="76" creationId="{F29A65AA-A742-4610-8285-62712F70B2AC}"/>
          </ac:spMkLst>
        </pc:spChg>
        <pc:spChg chg="del">
          <ac:chgData name="Nicola" userId="ebcc58ce-2d8c-4ed9-a38e-e6d0a4be1782" providerId="ADAL" clId="{5852BB17-AD4B-47DC-8CDE-B7956AF33DFA}" dt="2020-06-10T10:20:52.138" v="1" actId="478"/>
          <ac:spMkLst>
            <pc:docMk/>
            <pc:sldMk cId="1472304306" sldId="387"/>
            <ac:spMk id="77" creationId="{05DFE798-8BF9-4323-808B-CCE9EA1091CF}"/>
          </ac:spMkLst>
        </pc:spChg>
        <pc:spChg chg="del">
          <ac:chgData name="Nicola" userId="ebcc58ce-2d8c-4ed9-a38e-e6d0a4be1782" providerId="ADAL" clId="{5852BB17-AD4B-47DC-8CDE-B7956AF33DFA}" dt="2020-06-10T10:20:52.138" v="1" actId="478"/>
          <ac:spMkLst>
            <pc:docMk/>
            <pc:sldMk cId="1472304306" sldId="387"/>
            <ac:spMk id="78" creationId="{BE262C65-EC1A-479A-91F0-C957BCC78614}"/>
          </ac:spMkLst>
        </pc:spChg>
        <pc:spChg chg="del">
          <ac:chgData name="Nicola" userId="ebcc58ce-2d8c-4ed9-a38e-e6d0a4be1782" providerId="ADAL" clId="{5852BB17-AD4B-47DC-8CDE-B7956AF33DFA}" dt="2020-06-10T10:20:52.138" v="1" actId="478"/>
          <ac:spMkLst>
            <pc:docMk/>
            <pc:sldMk cId="1472304306" sldId="387"/>
            <ac:spMk id="79" creationId="{752D2860-A917-4F98-9005-81526D8810B1}"/>
          </ac:spMkLst>
        </pc:spChg>
        <pc:spChg chg="del">
          <ac:chgData name="Nicola" userId="ebcc58ce-2d8c-4ed9-a38e-e6d0a4be1782" providerId="ADAL" clId="{5852BB17-AD4B-47DC-8CDE-B7956AF33DFA}" dt="2020-06-10T10:20:52.138" v="1" actId="478"/>
          <ac:spMkLst>
            <pc:docMk/>
            <pc:sldMk cId="1472304306" sldId="387"/>
            <ac:spMk id="80" creationId="{716C9C45-61B7-44A3-9201-4317BDE6EFF2}"/>
          </ac:spMkLst>
        </pc:spChg>
        <pc:spChg chg="del">
          <ac:chgData name="Nicola" userId="ebcc58ce-2d8c-4ed9-a38e-e6d0a4be1782" providerId="ADAL" clId="{5852BB17-AD4B-47DC-8CDE-B7956AF33DFA}" dt="2020-06-10T10:20:52.138" v="1" actId="478"/>
          <ac:spMkLst>
            <pc:docMk/>
            <pc:sldMk cId="1472304306" sldId="387"/>
            <ac:spMk id="85" creationId="{28717B05-8082-4847-8E68-94F9DAC2AE05}"/>
          </ac:spMkLst>
        </pc:spChg>
        <pc:spChg chg="del">
          <ac:chgData name="Nicola" userId="ebcc58ce-2d8c-4ed9-a38e-e6d0a4be1782" providerId="ADAL" clId="{5852BB17-AD4B-47DC-8CDE-B7956AF33DFA}" dt="2020-06-10T10:20:52.138" v="1" actId="478"/>
          <ac:spMkLst>
            <pc:docMk/>
            <pc:sldMk cId="1472304306" sldId="387"/>
            <ac:spMk id="91" creationId="{FB5AD069-8AA9-46B2-8798-A2D136503BFB}"/>
          </ac:spMkLst>
        </pc:spChg>
        <pc:spChg chg="add mod">
          <ac:chgData name="Nicola" userId="ebcc58ce-2d8c-4ed9-a38e-e6d0a4be1782" providerId="ADAL" clId="{5852BB17-AD4B-47DC-8CDE-B7956AF33DFA}" dt="2020-06-10T10:22:14.854" v="34" actId="1037"/>
          <ac:spMkLst>
            <pc:docMk/>
            <pc:sldMk cId="1472304306" sldId="387"/>
            <ac:spMk id="92" creationId="{C05F9CC5-CE50-4863-8448-0EEF25CDD23C}"/>
          </ac:spMkLst>
        </pc:spChg>
        <pc:spChg chg="add mod">
          <ac:chgData name="Nicola" userId="ebcc58ce-2d8c-4ed9-a38e-e6d0a4be1782" providerId="ADAL" clId="{5852BB17-AD4B-47DC-8CDE-B7956AF33DFA}" dt="2020-06-10T10:22:21.363" v="36" actId="1038"/>
          <ac:spMkLst>
            <pc:docMk/>
            <pc:sldMk cId="1472304306" sldId="387"/>
            <ac:spMk id="93" creationId="{1CA2FF25-D337-4C01-BCFB-433499D76D06}"/>
          </ac:spMkLst>
        </pc:spChg>
        <pc:spChg chg="add mod">
          <ac:chgData name="Nicola" userId="ebcc58ce-2d8c-4ed9-a38e-e6d0a4be1782" providerId="ADAL" clId="{5852BB17-AD4B-47DC-8CDE-B7956AF33DFA}" dt="2020-06-10T10:22:21.363" v="36" actId="1038"/>
          <ac:spMkLst>
            <pc:docMk/>
            <pc:sldMk cId="1472304306" sldId="387"/>
            <ac:spMk id="94" creationId="{2FCCFBCC-8435-4073-B2B0-A9E8DB37CD4E}"/>
          </ac:spMkLst>
        </pc:spChg>
        <pc:spChg chg="add mod">
          <ac:chgData name="Nicola" userId="ebcc58ce-2d8c-4ed9-a38e-e6d0a4be1782" providerId="ADAL" clId="{5852BB17-AD4B-47DC-8CDE-B7956AF33DFA}" dt="2020-06-10T10:22:27.189" v="42" actId="1038"/>
          <ac:spMkLst>
            <pc:docMk/>
            <pc:sldMk cId="1472304306" sldId="387"/>
            <ac:spMk id="95" creationId="{0194CE7D-727F-40E8-925A-8E88F7F2D60E}"/>
          </ac:spMkLst>
        </pc:spChg>
        <pc:spChg chg="add mod">
          <ac:chgData name="Nicola" userId="ebcc58ce-2d8c-4ed9-a38e-e6d0a4be1782" providerId="ADAL" clId="{5852BB17-AD4B-47DC-8CDE-B7956AF33DFA}" dt="2020-06-10T10:23:14.456" v="99" actId="1036"/>
          <ac:spMkLst>
            <pc:docMk/>
            <pc:sldMk cId="1472304306" sldId="387"/>
            <ac:spMk id="96" creationId="{AC9D0304-33FE-4395-BE2E-9954A0A60AEA}"/>
          </ac:spMkLst>
        </pc:spChg>
        <pc:spChg chg="add mod topLvl">
          <ac:chgData name="Nicola" userId="ebcc58ce-2d8c-4ed9-a38e-e6d0a4be1782" providerId="ADAL" clId="{5852BB17-AD4B-47DC-8CDE-B7956AF33DFA}" dt="2020-06-10T10:24:17.143" v="119" actId="165"/>
          <ac:spMkLst>
            <pc:docMk/>
            <pc:sldMk cId="1472304306" sldId="387"/>
            <ac:spMk id="97" creationId="{5575C176-2D28-461B-B302-C1C8072051D4}"/>
          </ac:spMkLst>
        </pc:spChg>
        <pc:spChg chg="add mod topLvl">
          <ac:chgData name="Nicola" userId="ebcc58ce-2d8c-4ed9-a38e-e6d0a4be1782" providerId="ADAL" clId="{5852BB17-AD4B-47DC-8CDE-B7956AF33DFA}" dt="2020-06-10T10:24:17.143" v="119" actId="165"/>
          <ac:spMkLst>
            <pc:docMk/>
            <pc:sldMk cId="1472304306" sldId="387"/>
            <ac:spMk id="98" creationId="{DBC2B820-06A1-4440-B0AE-15D0B8A564AE}"/>
          </ac:spMkLst>
        </pc:spChg>
        <pc:spChg chg="add mod topLvl">
          <ac:chgData name="Nicola" userId="ebcc58ce-2d8c-4ed9-a38e-e6d0a4be1782" providerId="ADAL" clId="{5852BB17-AD4B-47DC-8CDE-B7956AF33DFA}" dt="2020-06-10T10:24:17.143" v="119" actId="165"/>
          <ac:spMkLst>
            <pc:docMk/>
            <pc:sldMk cId="1472304306" sldId="387"/>
            <ac:spMk id="99" creationId="{C37C022B-75DA-40DD-B364-2C1EED0BF9FC}"/>
          </ac:spMkLst>
        </pc:spChg>
        <pc:spChg chg="add mod topLvl">
          <ac:chgData name="Nicola" userId="ebcc58ce-2d8c-4ed9-a38e-e6d0a4be1782" providerId="ADAL" clId="{5852BB17-AD4B-47DC-8CDE-B7956AF33DFA}" dt="2020-06-10T10:24:17.143" v="119" actId="165"/>
          <ac:spMkLst>
            <pc:docMk/>
            <pc:sldMk cId="1472304306" sldId="387"/>
            <ac:spMk id="100" creationId="{0EB27D00-5F93-4FB8-81E5-44B88C5487E7}"/>
          </ac:spMkLst>
        </pc:spChg>
        <pc:spChg chg="mod topLvl">
          <ac:chgData name="Nicola" userId="ebcc58ce-2d8c-4ed9-a38e-e6d0a4be1782" providerId="ADAL" clId="{5852BB17-AD4B-47DC-8CDE-B7956AF33DFA}" dt="2020-06-10T10:24:17.143" v="119" actId="165"/>
          <ac:spMkLst>
            <pc:docMk/>
            <pc:sldMk cId="1472304306" sldId="387"/>
            <ac:spMk id="102" creationId="{0EAC626B-CF90-4034-A67F-47B70AFAAF4D}"/>
          </ac:spMkLst>
        </pc:spChg>
        <pc:spChg chg="mod topLvl">
          <ac:chgData name="Nicola" userId="ebcc58ce-2d8c-4ed9-a38e-e6d0a4be1782" providerId="ADAL" clId="{5852BB17-AD4B-47DC-8CDE-B7956AF33DFA}" dt="2020-06-10T10:24:17.143" v="119" actId="165"/>
          <ac:spMkLst>
            <pc:docMk/>
            <pc:sldMk cId="1472304306" sldId="387"/>
            <ac:spMk id="103" creationId="{D9AAADB2-EECC-46AB-83A0-DFACC854589E}"/>
          </ac:spMkLst>
        </pc:spChg>
        <pc:spChg chg="mod topLvl">
          <ac:chgData name="Nicola" userId="ebcc58ce-2d8c-4ed9-a38e-e6d0a4be1782" providerId="ADAL" clId="{5852BB17-AD4B-47DC-8CDE-B7956AF33DFA}" dt="2020-06-10T10:24:17.143" v="119" actId="165"/>
          <ac:spMkLst>
            <pc:docMk/>
            <pc:sldMk cId="1472304306" sldId="387"/>
            <ac:spMk id="104" creationId="{2A86597E-10EB-4667-AB30-E5ADE649B13D}"/>
          </ac:spMkLst>
        </pc:spChg>
        <pc:spChg chg="mod topLvl">
          <ac:chgData name="Nicola" userId="ebcc58ce-2d8c-4ed9-a38e-e6d0a4be1782" providerId="ADAL" clId="{5852BB17-AD4B-47DC-8CDE-B7956AF33DFA}" dt="2020-06-10T10:24:17.143" v="119" actId="165"/>
          <ac:spMkLst>
            <pc:docMk/>
            <pc:sldMk cId="1472304306" sldId="387"/>
            <ac:spMk id="105" creationId="{A1F00487-6DDE-4997-86E7-DE3BA5B762A4}"/>
          </ac:spMkLst>
        </pc:spChg>
        <pc:spChg chg="mod topLvl">
          <ac:chgData name="Nicola" userId="ebcc58ce-2d8c-4ed9-a38e-e6d0a4be1782" providerId="ADAL" clId="{5852BB17-AD4B-47DC-8CDE-B7956AF33DFA}" dt="2020-06-10T10:24:17.143" v="119" actId="165"/>
          <ac:spMkLst>
            <pc:docMk/>
            <pc:sldMk cId="1472304306" sldId="387"/>
            <ac:spMk id="107" creationId="{50D12184-4B6E-4F5F-9B14-624E1E5CD4D6}"/>
          </ac:spMkLst>
        </pc:spChg>
        <pc:spChg chg="mod topLvl">
          <ac:chgData name="Nicola" userId="ebcc58ce-2d8c-4ed9-a38e-e6d0a4be1782" providerId="ADAL" clId="{5852BB17-AD4B-47DC-8CDE-B7956AF33DFA}" dt="2020-06-10T10:24:17.143" v="119" actId="165"/>
          <ac:spMkLst>
            <pc:docMk/>
            <pc:sldMk cId="1472304306" sldId="387"/>
            <ac:spMk id="108" creationId="{8F8C7944-E3F9-41C6-A04C-4C4078151DA3}"/>
          </ac:spMkLst>
        </pc:spChg>
        <pc:spChg chg="mod topLvl">
          <ac:chgData name="Nicola" userId="ebcc58ce-2d8c-4ed9-a38e-e6d0a4be1782" providerId="ADAL" clId="{5852BB17-AD4B-47DC-8CDE-B7956AF33DFA}" dt="2020-06-10T10:24:17.143" v="119" actId="165"/>
          <ac:spMkLst>
            <pc:docMk/>
            <pc:sldMk cId="1472304306" sldId="387"/>
            <ac:spMk id="109" creationId="{061F66E9-BE0C-4C74-B333-1E0F1FA3FBA4}"/>
          </ac:spMkLst>
        </pc:spChg>
        <pc:spChg chg="mod topLvl">
          <ac:chgData name="Nicola" userId="ebcc58ce-2d8c-4ed9-a38e-e6d0a4be1782" providerId="ADAL" clId="{5852BB17-AD4B-47DC-8CDE-B7956AF33DFA}" dt="2020-06-10T10:24:17.143" v="119" actId="165"/>
          <ac:spMkLst>
            <pc:docMk/>
            <pc:sldMk cId="1472304306" sldId="387"/>
            <ac:spMk id="110" creationId="{2267F659-4472-47BB-AAE8-4F66A2E97DC0}"/>
          </ac:spMkLst>
        </pc:spChg>
        <pc:grpChg chg="del">
          <ac:chgData name="Nicola" userId="ebcc58ce-2d8c-4ed9-a38e-e6d0a4be1782" providerId="ADAL" clId="{5852BB17-AD4B-47DC-8CDE-B7956AF33DFA}" dt="2020-06-10T10:20:52.138" v="1" actId="478"/>
          <ac:grpSpMkLst>
            <pc:docMk/>
            <pc:sldMk cId="1472304306" sldId="387"/>
            <ac:grpSpMk id="3" creationId="{110031F4-8E97-45AC-B083-34AC73598082}"/>
          </ac:grpSpMkLst>
        </pc:grpChg>
        <pc:grpChg chg="del">
          <ac:chgData name="Nicola" userId="ebcc58ce-2d8c-4ed9-a38e-e6d0a4be1782" providerId="ADAL" clId="{5852BB17-AD4B-47DC-8CDE-B7956AF33DFA}" dt="2020-06-10T10:20:52.138" v="1" actId="478"/>
          <ac:grpSpMkLst>
            <pc:docMk/>
            <pc:sldMk cId="1472304306" sldId="387"/>
            <ac:grpSpMk id="9" creationId="{B79AD98D-9D4B-42DF-8B55-5439467AD5FF}"/>
          </ac:grpSpMkLst>
        </pc:grpChg>
        <pc:grpChg chg="del">
          <ac:chgData name="Nicola" userId="ebcc58ce-2d8c-4ed9-a38e-e6d0a4be1782" providerId="ADAL" clId="{5852BB17-AD4B-47DC-8CDE-B7956AF33DFA}" dt="2020-06-10T10:20:52.138" v="1" actId="478"/>
          <ac:grpSpMkLst>
            <pc:docMk/>
            <pc:sldMk cId="1472304306" sldId="387"/>
            <ac:grpSpMk id="20" creationId="{01203399-E02B-4849-8532-F92DA0A001FC}"/>
          </ac:grpSpMkLst>
        </pc:grpChg>
        <pc:grpChg chg="add del mod">
          <ac:chgData name="Nicola" userId="ebcc58ce-2d8c-4ed9-a38e-e6d0a4be1782" providerId="ADAL" clId="{5852BB17-AD4B-47DC-8CDE-B7956AF33DFA}" dt="2020-06-10T10:24:17.143" v="119" actId="165"/>
          <ac:grpSpMkLst>
            <pc:docMk/>
            <pc:sldMk cId="1472304306" sldId="387"/>
            <ac:grpSpMk id="23" creationId="{6962BF1D-DD09-494B-A806-1F7276D5E551}"/>
          </ac:grpSpMkLst>
        </pc:grpChg>
        <pc:grpChg chg="del">
          <ac:chgData name="Nicola" userId="ebcc58ce-2d8c-4ed9-a38e-e6d0a4be1782" providerId="ADAL" clId="{5852BB17-AD4B-47DC-8CDE-B7956AF33DFA}" dt="2020-06-10T10:20:52.138" v="1" actId="478"/>
          <ac:grpSpMkLst>
            <pc:docMk/>
            <pc:sldMk cId="1472304306" sldId="387"/>
            <ac:grpSpMk id="86" creationId="{025A72F1-D9C6-44FA-9632-8DAE6F82A3F5}"/>
          </ac:grpSpMkLst>
        </pc:grpChg>
        <pc:grpChg chg="add del mod">
          <ac:chgData name="Nicola" userId="ebcc58ce-2d8c-4ed9-a38e-e6d0a4be1782" providerId="ADAL" clId="{5852BB17-AD4B-47DC-8CDE-B7956AF33DFA}" dt="2020-06-10T10:24:17.143" v="119" actId="165"/>
          <ac:grpSpMkLst>
            <pc:docMk/>
            <pc:sldMk cId="1472304306" sldId="387"/>
            <ac:grpSpMk id="101" creationId="{EAC84161-ED9F-4C4E-BE91-F85EF19DA153}"/>
          </ac:grpSpMkLst>
        </pc:grpChg>
        <pc:grpChg chg="add del mod">
          <ac:chgData name="Nicola" userId="ebcc58ce-2d8c-4ed9-a38e-e6d0a4be1782" providerId="ADAL" clId="{5852BB17-AD4B-47DC-8CDE-B7956AF33DFA}" dt="2020-06-10T10:24:17.143" v="119" actId="165"/>
          <ac:grpSpMkLst>
            <pc:docMk/>
            <pc:sldMk cId="1472304306" sldId="387"/>
            <ac:grpSpMk id="106" creationId="{68F27259-A58A-49B5-833D-432881C11C40}"/>
          </ac:grpSpMkLst>
        </pc:grpChg>
        <pc:graphicFrameChg chg="del">
          <ac:chgData name="Nicola" userId="ebcc58ce-2d8c-4ed9-a38e-e6d0a4be1782" providerId="ADAL" clId="{5852BB17-AD4B-47DC-8CDE-B7956AF33DFA}" dt="2020-06-10T10:20:52.138" v="1" actId="478"/>
          <ac:graphicFrameMkLst>
            <pc:docMk/>
            <pc:sldMk cId="1472304306" sldId="387"/>
            <ac:graphicFrameMk id="2" creationId="{869BADF6-33BE-43A2-BBE5-38BEBD7ABF41}"/>
          </ac:graphicFrameMkLst>
        </pc:graphicFrameChg>
        <pc:graphicFrameChg chg="del">
          <ac:chgData name="Nicola" userId="ebcc58ce-2d8c-4ed9-a38e-e6d0a4be1782" providerId="ADAL" clId="{5852BB17-AD4B-47DC-8CDE-B7956AF33DFA}" dt="2020-06-10T10:20:52.138" v="1" actId="478"/>
          <ac:graphicFrameMkLst>
            <pc:docMk/>
            <pc:sldMk cId="1472304306" sldId="387"/>
            <ac:graphicFrameMk id="8" creationId="{95DAC840-38D7-4E51-BE49-04D708E83606}"/>
          </ac:graphicFrameMkLst>
        </pc:graphicFrameChg>
        <pc:graphicFrameChg chg="del">
          <ac:chgData name="Nicola" userId="ebcc58ce-2d8c-4ed9-a38e-e6d0a4be1782" providerId="ADAL" clId="{5852BB17-AD4B-47DC-8CDE-B7956AF33DFA}" dt="2020-06-10T10:20:52.138" v="1" actId="478"/>
          <ac:graphicFrameMkLst>
            <pc:docMk/>
            <pc:sldMk cId="1472304306" sldId="387"/>
            <ac:graphicFrameMk id="41" creationId="{E29B27C4-C26B-4A0D-8450-77EF046FA962}"/>
          </ac:graphicFrameMkLst>
        </pc:graphicFrameChg>
        <pc:graphicFrameChg chg="del">
          <ac:chgData name="Nicola" userId="ebcc58ce-2d8c-4ed9-a38e-e6d0a4be1782" providerId="ADAL" clId="{5852BB17-AD4B-47DC-8CDE-B7956AF33DFA}" dt="2020-06-10T10:20:52.138" v="1" actId="478"/>
          <ac:graphicFrameMkLst>
            <pc:docMk/>
            <pc:sldMk cId="1472304306" sldId="387"/>
            <ac:graphicFrameMk id="130" creationId="{A0249F4A-CC53-4631-8B70-FDC95E31592B}"/>
          </ac:graphicFrameMkLst>
        </pc:graphicFrameChg>
        <pc:graphicFrameChg chg="del">
          <ac:chgData name="Nicola" userId="ebcc58ce-2d8c-4ed9-a38e-e6d0a4be1782" providerId="ADAL" clId="{5852BB17-AD4B-47DC-8CDE-B7956AF33DFA}" dt="2020-06-10T10:20:52.138" v="1" actId="478"/>
          <ac:graphicFrameMkLst>
            <pc:docMk/>
            <pc:sldMk cId="1472304306" sldId="387"/>
            <ac:graphicFrameMk id="131" creationId="{AB12CC40-D608-4568-9171-44FA0F8935C8}"/>
          </ac:graphicFrameMkLst>
        </pc:graphicFrameChg>
      </pc:sldChg>
      <pc:sldChg chg="add del">
        <pc:chgData name="Nicola" userId="ebcc58ce-2d8c-4ed9-a38e-e6d0a4be1782" providerId="ADAL" clId="{5852BB17-AD4B-47DC-8CDE-B7956AF33DFA}" dt="2020-06-10T10:23:20.047" v="100" actId="47"/>
        <pc:sldMkLst>
          <pc:docMk/>
          <pc:sldMk cId="1993201678" sldId="38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348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7C6339B6-8F2E-4E31-9696-A7EE35F02DF9}"/>
              </a:ext>
            </a:extLst>
          </p:cNvPr>
          <p:cNvSpPr txBox="1"/>
          <p:nvPr/>
        </p:nvSpPr>
        <p:spPr>
          <a:xfrm>
            <a:off x="812055" y="5826349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C05F9CC5-CE50-4863-8448-0EEF25CDD23C}"/>
              </a:ext>
            </a:extLst>
          </p:cNvPr>
          <p:cNvSpPr txBox="1"/>
          <p:nvPr/>
        </p:nvSpPr>
        <p:spPr>
          <a:xfrm>
            <a:off x="1531473" y="5826349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1CA2FF25-D337-4C01-BCFB-433499D76D06}"/>
              </a:ext>
            </a:extLst>
          </p:cNvPr>
          <p:cNvSpPr txBox="1"/>
          <p:nvPr/>
        </p:nvSpPr>
        <p:spPr>
          <a:xfrm>
            <a:off x="2532944" y="5826349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2FCCFBCC-8435-4073-B2B0-A9E8DB37CD4E}"/>
              </a:ext>
            </a:extLst>
          </p:cNvPr>
          <p:cNvSpPr txBox="1"/>
          <p:nvPr/>
        </p:nvSpPr>
        <p:spPr>
          <a:xfrm>
            <a:off x="3252362" y="5826349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0194CE7D-727F-40E8-925A-8E88F7F2D60E}"/>
              </a:ext>
            </a:extLst>
          </p:cNvPr>
          <p:cNvSpPr txBox="1"/>
          <p:nvPr/>
        </p:nvSpPr>
        <p:spPr>
          <a:xfrm>
            <a:off x="4254169" y="5826349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AC9D0304-33FE-4395-BE2E-9954A0A60AEA}"/>
              </a:ext>
            </a:extLst>
          </p:cNvPr>
          <p:cNvSpPr txBox="1"/>
          <p:nvPr/>
        </p:nvSpPr>
        <p:spPr>
          <a:xfrm>
            <a:off x="219387" y="7609142"/>
            <a:ext cx="6418479" cy="1584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t" anchorCtr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5575C176-2D28-461B-B302-C1C8072051D4}"/>
              </a:ext>
            </a:extLst>
          </p:cNvPr>
          <p:cNvSpPr txBox="1"/>
          <p:nvPr/>
        </p:nvSpPr>
        <p:spPr>
          <a:xfrm>
            <a:off x="3750340" y="833970"/>
            <a:ext cx="648000" cy="648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DBC2B820-06A1-4440-B0AE-15D0B8A564AE}"/>
              </a:ext>
            </a:extLst>
          </p:cNvPr>
          <p:cNvSpPr txBox="1"/>
          <p:nvPr/>
        </p:nvSpPr>
        <p:spPr>
          <a:xfrm>
            <a:off x="4401456" y="833970"/>
            <a:ext cx="648000" cy="648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C37C022B-75DA-40DD-B364-2C1EED0BF9FC}"/>
              </a:ext>
            </a:extLst>
          </p:cNvPr>
          <p:cNvSpPr txBox="1"/>
          <p:nvPr/>
        </p:nvSpPr>
        <p:spPr>
          <a:xfrm>
            <a:off x="5049456" y="833970"/>
            <a:ext cx="648000" cy="648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0EB27D00-5F93-4FB8-81E5-44B88C5487E7}"/>
              </a:ext>
            </a:extLst>
          </p:cNvPr>
          <p:cNvSpPr txBox="1"/>
          <p:nvPr/>
        </p:nvSpPr>
        <p:spPr>
          <a:xfrm>
            <a:off x="5697456" y="833970"/>
            <a:ext cx="648000" cy="648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0EAC626B-CF90-4034-A67F-47B70AFAAF4D}"/>
              </a:ext>
            </a:extLst>
          </p:cNvPr>
          <p:cNvSpPr txBox="1"/>
          <p:nvPr/>
        </p:nvSpPr>
        <p:spPr>
          <a:xfrm>
            <a:off x="3750340" y="1603035"/>
            <a:ext cx="648000" cy="648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D9AAADB2-EECC-46AB-83A0-DFACC854589E}"/>
              </a:ext>
            </a:extLst>
          </p:cNvPr>
          <p:cNvSpPr txBox="1"/>
          <p:nvPr/>
        </p:nvSpPr>
        <p:spPr>
          <a:xfrm>
            <a:off x="4401456" y="1603035"/>
            <a:ext cx="648000" cy="648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2A86597E-10EB-4667-AB30-E5ADE649B13D}"/>
              </a:ext>
            </a:extLst>
          </p:cNvPr>
          <p:cNvSpPr txBox="1"/>
          <p:nvPr/>
        </p:nvSpPr>
        <p:spPr>
          <a:xfrm>
            <a:off x="5049456" y="1603035"/>
            <a:ext cx="648000" cy="648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A1F00487-6DDE-4997-86E7-DE3BA5B762A4}"/>
              </a:ext>
            </a:extLst>
          </p:cNvPr>
          <p:cNvSpPr txBox="1"/>
          <p:nvPr/>
        </p:nvSpPr>
        <p:spPr>
          <a:xfrm>
            <a:off x="5697456" y="1603035"/>
            <a:ext cx="648000" cy="648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50D12184-4B6E-4F5F-9B14-624E1E5CD4D6}"/>
              </a:ext>
            </a:extLst>
          </p:cNvPr>
          <p:cNvSpPr txBox="1"/>
          <p:nvPr/>
        </p:nvSpPr>
        <p:spPr>
          <a:xfrm>
            <a:off x="3750340" y="2359989"/>
            <a:ext cx="648000" cy="648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8F8C7944-E3F9-41C6-A04C-4C4078151DA3}"/>
              </a:ext>
            </a:extLst>
          </p:cNvPr>
          <p:cNvSpPr txBox="1"/>
          <p:nvPr/>
        </p:nvSpPr>
        <p:spPr>
          <a:xfrm>
            <a:off x="4401456" y="2359989"/>
            <a:ext cx="648000" cy="648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061F66E9-BE0C-4C74-B333-1E0F1FA3FBA4}"/>
              </a:ext>
            </a:extLst>
          </p:cNvPr>
          <p:cNvSpPr txBox="1"/>
          <p:nvPr/>
        </p:nvSpPr>
        <p:spPr>
          <a:xfrm>
            <a:off x="5049456" y="2359989"/>
            <a:ext cx="648000" cy="648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2267F659-4472-47BB-AAE8-4F66A2E97DC0}"/>
              </a:ext>
            </a:extLst>
          </p:cNvPr>
          <p:cNvSpPr txBox="1"/>
          <p:nvPr/>
        </p:nvSpPr>
        <p:spPr>
          <a:xfrm>
            <a:off x="5697456" y="2359989"/>
            <a:ext cx="648000" cy="648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3043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12" ma:contentTypeDescription="Create a new document." ma:contentTypeScope="" ma:versionID="8b80b62d45d0cb23f9638cc884eb5b35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d8faad84a2e09d1453228295a3d065f1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EFF94BA-11E9-4200-9D20-9AEA74FDEAFB}"/>
</file>

<file path=customXml/itemProps2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759B5E-B001-436F-86B7-489A2C6A39DF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86144f90-c7b6-48d0-aae5-f5e9e48cc3df"/>
    <ds:schemaRef ds:uri="http://purl.org/dc/elements/1.1/"/>
    <ds:schemaRef ds:uri="http://schemas.microsoft.com/office/2006/metadata/properties"/>
    <ds:schemaRef ds:uri="http://schemas.microsoft.com/sharepoint/v3"/>
    <ds:schemaRef ds:uri="0f0ae0ff-29c4-4766-b250-c1a9bee8d430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2 Shape Patterns Worksheet</dc:title>
  <dc:creator>Sian Stebbings</dc:creator>
  <cp:lastModifiedBy>Nicola Dockerty</cp:lastModifiedBy>
  <cp:revision>3</cp:revision>
  <dcterms:created xsi:type="dcterms:W3CDTF">2018-10-23T11:51:23Z</dcterms:created>
  <dcterms:modified xsi:type="dcterms:W3CDTF">2020-06-10T10:24:20Z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6144">
    <vt:lpwstr>54</vt:lpwstr>
  </property>
</Properties>
</file>