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336699"/>
    <a:srgbClr val="FF5050"/>
    <a:srgbClr val="666633"/>
    <a:srgbClr val="FF00FF"/>
    <a:srgbClr val="FF9933"/>
    <a:srgbClr val="800000"/>
    <a:srgbClr val="6600FF"/>
    <a:srgbClr val="00999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D8F247-5671-4619-9A4A-CE6CBC6FAE46}" v="13" dt="2020-04-14T11:03:24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 snapToGrid="0">
      <p:cViewPr varScale="1">
        <p:scale>
          <a:sx n="60" d="100"/>
          <a:sy n="60" d="100"/>
        </p:scale>
        <p:origin x="25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D1F4AF22-6D45-46A2-BD7E-17EBDE9D47E5}"/>
    <pc:docChg chg="addSld delSld modSld">
      <pc:chgData name="Rachael Green" userId="89c6f63e-7657-4ad0-8dd4-6f0c32cf62df" providerId="ADAL" clId="{D1F4AF22-6D45-46A2-BD7E-17EBDE9D47E5}" dt="2020-04-14T11:03:32.287" v="45" actId="47"/>
      <pc:docMkLst>
        <pc:docMk/>
      </pc:docMkLst>
      <pc:sldChg chg="addSp delSp modSp mod setBg">
        <pc:chgData name="Rachael Green" userId="89c6f63e-7657-4ad0-8dd4-6f0c32cf62df" providerId="ADAL" clId="{D1F4AF22-6D45-46A2-BD7E-17EBDE9D47E5}" dt="2020-04-14T11:03:24.192" v="44" actId="465"/>
        <pc:sldMkLst>
          <pc:docMk/>
          <pc:sldMk cId="4212078535" sldId="388"/>
        </pc:sldMkLst>
        <pc:spChg chg="add mod">
          <ac:chgData name="Rachael Green" userId="89c6f63e-7657-4ad0-8dd4-6f0c32cf62df" providerId="ADAL" clId="{D1F4AF22-6D45-46A2-BD7E-17EBDE9D47E5}" dt="2020-04-14T11:02:32.155" v="30" actId="552"/>
          <ac:spMkLst>
            <pc:docMk/>
            <pc:sldMk cId="4212078535" sldId="388"/>
            <ac:spMk id="3" creationId="{959A0031-B53E-4948-A2C0-3690616DDCA5}"/>
          </ac:spMkLst>
        </pc:spChg>
        <pc:spChg chg="add mod">
          <ac:chgData name="Rachael Green" userId="89c6f63e-7657-4ad0-8dd4-6f0c32cf62df" providerId="ADAL" clId="{D1F4AF22-6D45-46A2-BD7E-17EBDE9D47E5}" dt="2020-04-14T11:03:24.192" v="44" actId="465"/>
          <ac:spMkLst>
            <pc:docMk/>
            <pc:sldMk cId="4212078535" sldId="388"/>
            <ac:spMk id="23" creationId="{8A8D7E63-349E-435A-ACA3-6971BB5A3901}"/>
          </ac:spMkLst>
        </pc:spChg>
        <pc:spChg chg="add mod">
          <ac:chgData name="Rachael Green" userId="89c6f63e-7657-4ad0-8dd4-6f0c32cf62df" providerId="ADAL" clId="{D1F4AF22-6D45-46A2-BD7E-17EBDE9D47E5}" dt="2020-04-14T11:03:24.192" v="44" actId="465"/>
          <ac:spMkLst>
            <pc:docMk/>
            <pc:sldMk cId="4212078535" sldId="388"/>
            <ac:spMk id="24" creationId="{DC10F090-B76C-4823-A545-6E56961DC7AA}"/>
          </ac:spMkLst>
        </pc:spChg>
        <pc:spChg chg="add mod">
          <ac:chgData name="Rachael Green" userId="89c6f63e-7657-4ad0-8dd4-6f0c32cf62df" providerId="ADAL" clId="{D1F4AF22-6D45-46A2-BD7E-17EBDE9D47E5}" dt="2020-04-14T11:03:24.192" v="44" actId="465"/>
          <ac:spMkLst>
            <pc:docMk/>
            <pc:sldMk cId="4212078535" sldId="388"/>
            <ac:spMk id="25" creationId="{03E1DC3E-643C-4788-848B-DD40E6D05767}"/>
          </ac:spMkLst>
        </pc:spChg>
        <pc:spChg chg="add mod">
          <ac:chgData name="Rachael Green" userId="89c6f63e-7657-4ad0-8dd4-6f0c32cf62df" providerId="ADAL" clId="{D1F4AF22-6D45-46A2-BD7E-17EBDE9D47E5}" dt="2020-04-14T11:02:56.727" v="37" actId="14100"/>
          <ac:spMkLst>
            <pc:docMk/>
            <pc:sldMk cId="4212078535" sldId="388"/>
            <ac:spMk id="26" creationId="{56039F60-376C-4471-B264-D613B2C7CF48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29" creationId="{7438BC2D-8015-44AB-83D7-0E01D10A7462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0" creationId="{4CE08A65-6BED-4CC6-A62B-7EB9E4805D03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1" creationId="{BB10ED7F-8F50-44CB-B16F-D0D31985375D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2" creationId="{315F68F4-D069-4844-A970-3E5793B04C8E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3" creationId="{D7042E77-6333-4115-8099-F9BBA5F5DC7D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4" creationId="{D7F12077-9EC0-4037-885B-2ED58A6FBD83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5" creationId="{889808F8-E01B-4400-B6D2-6271A3FABAFD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6" creationId="{F1D34643-9163-4FB3-BC61-29117F7ADB08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37" creationId="{99E6970A-C4F1-45F4-B846-D147E87B78B9}"/>
          </ac:spMkLst>
        </pc:spChg>
        <pc:spChg chg="del">
          <ac:chgData name="Rachael Green" userId="89c6f63e-7657-4ad0-8dd4-6f0c32cf62df" providerId="ADAL" clId="{D1F4AF22-6D45-46A2-BD7E-17EBDE9D47E5}" dt="2020-04-14T11:01:00.354" v="1" actId="478"/>
          <ac:spMkLst>
            <pc:docMk/>
            <pc:sldMk cId="4212078535" sldId="388"/>
            <ac:spMk id="40" creationId="{E6E77E30-E25F-4C2A-AF97-25ADEA3C21B2}"/>
          </ac:spMkLst>
        </pc:spChg>
        <pc:grpChg chg="del">
          <ac:chgData name="Rachael Green" userId="89c6f63e-7657-4ad0-8dd4-6f0c32cf62df" providerId="ADAL" clId="{D1F4AF22-6D45-46A2-BD7E-17EBDE9D47E5}" dt="2020-04-14T11:01:00.354" v="1" actId="478"/>
          <ac:grpSpMkLst>
            <pc:docMk/>
            <pc:sldMk cId="4212078535" sldId="388"/>
            <ac:grpSpMk id="4" creationId="{07A85533-55B6-4828-B04C-8832B72704BD}"/>
          </ac:grpSpMkLst>
        </pc:grpChg>
        <pc:grpChg chg="del">
          <ac:chgData name="Rachael Green" userId="89c6f63e-7657-4ad0-8dd4-6f0c32cf62df" providerId="ADAL" clId="{D1F4AF22-6D45-46A2-BD7E-17EBDE9D47E5}" dt="2020-04-14T11:01:00.354" v="1" actId="478"/>
          <ac:grpSpMkLst>
            <pc:docMk/>
            <pc:sldMk cId="4212078535" sldId="388"/>
            <ac:grpSpMk id="38" creationId="{22C4E78B-16D8-4493-A2B2-0AE847D722E5}"/>
          </ac:grpSpMkLst>
        </pc:grpChg>
        <pc:graphicFrameChg chg="del">
          <ac:chgData name="Rachael Green" userId="89c6f63e-7657-4ad0-8dd4-6f0c32cf62df" providerId="ADAL" clId="{D1F4AF22-6D45-46A2-BD7E-17EBDE9D47E5}" dt="2020-04-14T11:01:00.354" v="1" actId="478"/>
          <ac:graphicFrameMkLst>
            <pc:docMk/>
            <pc:sldMk cId="4212078535" sldId="388"/>
            <ac:graphicFrameMk id="2" creationId="{AA9705DB-4D29-4C7D-8DB2-884CB09CACDD}"/>
          </ac:graphicFrameMkLst>
        </pc:graphicFrameChg>
        <pc:graphicFrameChg chg="del">
          <ac:chgData name="Rachael Green" userId="89c6f63e-7657-4ad0-8dd4-6f0c32cf62df" providerId="ADAL" clId="{D1F4AF22-6D45-46A2-BD7E-17EBDE9D47E5}" dt="2020-04-14T11:01:00.354" v="1" actId="478"/>
          <ac:graphicFrameMkLst>
            <pc:docMk/>
            <pc:sldMk cId="4212078535" sldId="388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D1F4AF22-6D45-46A2-BD7E-17EBDE9D47E5}" dt="2020-04-14T11:03:32.287" v="45" actId="47"/>
        <pc:sldMkLst>
          <pc:docMk/>
          <pc:sldMk cId="1776090937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A0031-B53E-4948-A2C0-3690616DDCA5}"/>
              </a:ext>
            </a:extLst>
          </p:cNvPr>
          <p:cNvSpPr txBox="1"/>
          <p:nvPr/>
        </p:nvSpPr>
        <p:spPr>
          <a:xfrm>
            <a:off x="369000" y="2882900"/>
            <a:ext cx="1224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8D7E63-349E-435A-ACA3-6971BB5A3901}"/>
              </a:ext>
            </a:extLst>
          </p:cNvPr>
          <p:cNvSpPr txBox="1"/>
          <p:nvPr/>
        </p:nvSpPr>
        <p:spPr>
          <a:xfrm>
            <a:off x="369000" y="5003800"/>
            <a:ext cx="612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10F090-B76C-4823-A545-6E56961DC7AA}"/>
              </a:ext>
            </a:extLst>
          </p:cNvPr>
          <p:cNvSpPr txBox="1"/>
          <p:nvPr/>
        </p:nvSpPr>
        <p:spPr>
          <a:xfrm>
            <a:off x="369000" y="5428150"/>
            <a:ext cx="612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E1DC3E-643C-4788-848B-DD40E6D05767}"/>
              </a:ext>
            </a:extLst>
          </p:cNvPr>
          <p:cNvSpPr txBox="1"/>
          <p:nvPr/>
        </p:nvSpPr>
        <p:spPr>
          <a:xfrm>
            <a:off x="369000" y="5852500"/>
            <a:ext cx="612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039F60-376C-4471-B264-D613B2C7CF48}"/>
              </a:ext>
            </a:extLst>
          </p:cNvPr>
          <p:cNvSpPr txBox="1"/>
          <p:nvPr/>
        </p:nvSpPr>
        <p:spPr>
          <a:xfrm>
            <a:off x="3746500" y="7251700"/>
            <a:ext cx="2742500" cy="1752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78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1630B8-3CB0-486B-A98A-82C4B6D934B0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Recognising 'because' and 'that' Worksheet</dc:title>
  <dc:creator>Sian Stebbings</dc:creator>
  <cp:lastModifiedBy>Rach Green</cp:lastModifiedBy>
  <cp:revision>24</cp:revision>
  <dcterms:created xsi:type="dcterms:W3CDTF">2018-10-23T11:51:23Z</dcterms:created>
  <dcterms:modified xsi:type="dcterms:W3CDTF">2020-04-14T11:03:37Z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