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85" r:id="rId5"/>
    <p:sldId id="388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756"/>
    <a:srgbClr val="706F6F"/>
    <a:srgbClr val="1D619C"/>
    <a:srgbClr val="6699FF"/>
    <a:srgbClr val="FF9300"/>
    <a:srgbClr val="595959"/>
    <a:srgbClr val="FF0000"/>
    <a:srgbClr val="FF99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25" autoAdjust="0"/>
    <p:restoredTop sz="94660"/>
  </p:normalViewPr>
  <p:slideViewPr>
    <p:cSldViewPr snapToGrid="0">
      <p:cViewPr>
        <p:scale>
          <a:sx n="125" d="100"/>
          <a:sy n="125" d="100"/>
        </p:scale>
        <p:origin x="768" y="-2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DDA6-D4D0-4322-9B3C-3ADF18CAA286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D9B6-4BA5-4C8D-8BDA-79948A566B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0E751B-C1A2-430B-AEE1-01E11749739A}" type="slidenum">
              <a:rPr lang="en-GB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5988" y="733425"/>
            <a:ext cx="2508250" cy="3622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589463"/>
            <a:ext cx="5507037" cy="43481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932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0E751B-C1A2-430B-AEE1-01E11749739A}" type="slidenum">
              <a:rPr lang="en-GB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5988" y="733425"/>
            <a:ext cx="2508250" cy="3622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589463"/>
            <a:ext cx="5507037" cy="43481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66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15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9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076082"/>
            <a:ext cx="5822950" cy="2115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05/02/15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35AA-8084-4E49-B25F-C4E2C7BD6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2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37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1B1A-417D-4BDA-BA72-CE7EB988A15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2011D8-680E-44A3-A85B-9FC4691D5891}"/>
              </a:ext>
            </a:extLst>
          </p:cNvPr>
          <p:cNvSpPr txBox="1"/>
          <p:nvPr/>
        </p:nvSpPr>
        <p:spPr>
          <a:xfrm>
            <a:off x="3429000" y="466725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E9F5E76-1D18-435E-840E-F466DB9790AF}"/>
              </a:ext>
            </a:extLst>
          </p:cNvPr>
          <p:cNvSpPr txBox="1"/>
          <p:nvPr/>
        </p:nvSpPr>
        <p:spPr>
          <a:xfrm>
            <a:off x="3429000" y="3388350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3D7C4BAB-1A92-43ED-8508-61A0DCA23D06}"/>
              </a:ext>
            </a:extLst>
          </p:cNvPr>
          <p:cNvSpPr txBox="1"/>
          <p:nvPr/>
        </p:nvSpPr>
        <p:spPr>
          <a:xfrm>
            <a:off x="3429000" y="6313150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44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Box 127">
            <a:extLst>
              <a:ext uri="{FF2B5EF4-FFF2-40B4-BE49-F238E27FC236}">
                <a16:creationId xmlns:a16="http://schemas.microsoft.com/office/drawing/2014/main" id="{348F12FA-BC20-49F0-BC70-645AA8D3A9A1}"/>
              </a:ext>
            </a:extLst>
          </p:cNvPr>
          <p:cNvSpPr txBox="1"/>
          <p:nvPr/>
        </p:nvSpPr>
        <p:spPr>
          <a:xfrm>
            <a:off x="3429000" y="466725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18CD32-951F-4ABC-9C6D-92A2198D631A}"/>
              </a:ext>
            </a:extLst>
          </p:cNvPr>
          <p:cNvSpPr txBox="1"/>
          <p:nvPr/>
        </p:nvSpPr>
        <p:spPr>
          <a:xfrm>
            <a:off x="3429000" y="3388350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F43D23-0E46-490F-84B3-7D8385DBBA0A}"/>
              </a:ext>
            </a:extLst>
          </p:cNvPr>
          <p:cNvSpPr txBox="1"/>
          <p:nvPr/>
        </p:nvSpPr>
        <p:spPr>
          <a:xfrm>
            <a:off x="3429000" y="6313150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139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12" ma:contentTypeDescription="Create a new document." ma:contentTypeScope="" ma:versionID="8b80b62d45d0cb23f9638cc884eb5b35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8faad84a2e09d1453228295a3d065f1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759B5E-B001-436F-86B7-489A2C6A39DF}">
  <ds:schemaRefs>
    <ds:schemaRef ds:uri="86144f90-c7b6-48d0-aae5-f5e9e48cc3df"/>
    <ds:schemaRef ds:uri="http://purl.org/dc/terms/"/>
    <ds:schemaRef ds:uri="http://www.w3.org/XML/1998/namespace"/>
    <ds:schemaRef ds:uri="0f0ae0ff-29c4-4766-b250-c1a9bee8d430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1BFA0669-9B32-4C93-BEAE-CDD33262B3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1A4DF-6B6D-4C8F-8938-48078E4DB28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</Words>
  <Application>Microsoft Office PowerPoint</Application>
  <PresentationFormat>A4 Paper (210x297 mm)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Recognise Equal Groups Prior Learning</dc:title>
  <dc:creator>Sian Stebbings</dc:creator>
  <cp:lastModifiedBy>Michelle Procter</cp:lastModifiedBy>
  <cp:revision>110</cp:revision>
  <dcterms:created xsi:type="dcterms:W3CDTF">2018-10-23T11:51:23Z</dcterms:created>
  <dcterms:modified xsi:type="dcterms:W3CDTF">2020-12-21T08:37:40Z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1776">
    <vt:lpwstr>37</vt:lpwstr>
  </property>
  <property fmtid="{D5CDD505-2E9C-101B-9397-08002B2CF9AE}" pid="5" name="AuthorIds_UIVersion_3072">
    <vt:lpwstr>264</vt:lpwstr>
  </property>
</Properties>
</file>