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50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2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9C4475-2D8E-4083-9827-E26319DD9A22}"/>
              </a:ext>
            </a:extLst>
          </p:cNvPr>
          <p:cNvSpPr txBox="1"/>
          <p:nvPr/>
        </p:nvSpPr>
        <p:spPr>
          <a:xfrm>
            <a:off x="145800" y="4851400"/>
            <a:ext cx="6566400" cy="43884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92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86144f90-c7b6-48d0-aae5-f5e9e48cc3df"/>
    <ds:schemaRef ds:uri="http://purl.org/dc/dcmitype/"/>
    <ds:schemaRef ds:uri="http://www.w3.org/XML/1998/namespace"/>
    <ds:schemaRef ds:uri="http://purl.org/dc/terms/"/>
    <ds:schemaRef ds:uri="0f0ae0ff-29c4-4766-b250-c1a9bee8d430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C846F7-028C-4021-87D7-A6C15B6EC6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Recognise Equal Groups Extension</dc:title>
  <dc:creator>Sian Stebbings</dc:creator>
  <cp:lastModifiedBy>Michelle Procter</cp:lastModifiedBy>
  <cp:revision>12</cp:revision>
  <dcterms:created xsi:type="dcterms:W3CDTF">2018-10-23T11:51:23Z</dcterms:created>
  <dcterms:modified xsi:type="dcterms:W3CDTF">2020-12-21T09:54:55Z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