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700000"/>
    <a:srgbClr val="FF9300"/>
    <a:srgbClr val="FF00FF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22006-398C-4D7E-9891-D26491031FFC}" v="10" dt="2020-06-10T09:22:48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36" d="100"/>
          <a:sy n="136" d="100"/>
        </p:scale>
        <p:origin x="893" y="-4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D9922006-398C-4D7E-9891-D26491031FFC}"/>
    <pc:docChg chg="addSld delSld modSld">
      <pc:chgData name="Nicola" userId="ebcc58ce-2d8c-4ed9-a38e-e6d0a4be1782" providerId="ADAL" clId="{D9922006-398C-4D7E-9891-D26491031FFC}" dt="2020-06-10T09:23:02.720" v="49" actId="47"/>
      <pc:docMkLst>
        <pc:docMk/>
      </pc:docMkLst>
      <pc:sldChg chg="addSp delSp modSp mod setBg">
        <pc:chgData name="Nicola" userId="ebcc58ce-2d8c-4ed9-a38e-e6d0a4be1782" providerId="ADAL" clId="{D9922006-398C-4D7E-9891-D26491031FFC}" dt="2020-06-10T09:22:51.065" v="48" actId="1037"/>
        <pc:sldMkLst>
          <pc:docMk/>
          <pc:sldMk cId="3619656457" sldId="386"/>
        </pc:sldMkLst>
        <pc:spChg chg="add mod">
          <ac:chgData name="Nicola" userId="ebcc58ce-2d8c-4ed9-a38e-e6d0a4be1782" providerId="ADAL" clId="{D9922006-398C-4D7E-9891-D26491031FFC}" dt="2020-06-10T09:21:44.191" v="25" actId="1035"/>
          <ac:spMkLst>
            <pc:docMk/>
            <pc:sldMk cId="3619656457" sldId="386"/>
            <ac:spMk id="3" creationId="{D1FC931E-3162-4FCC-8EA7-041B1CD3F7BE}"/>
          </ac:spMkLst>
        </pc:spChg>
        <pc:spChg chg="add mod">
          <ac:chgData name="Nicola" userId="ebcc58ce-2d8c-4ed9-a38e-e6d0a4be1782" providerId="ADAL" clId="{D9922006-398C-4D7E-9891-D26491031FFC}" dt="2020-06-10T09:21:50.668" v="27" actId="14100"/>
          <ac:spMkLst>
            <pc:docMk/>
            <pc:sldMk cId="3619656457" sldId="386"/>
            <ac:spMk id="31" creationId="{68206765-9C80-4840-B2E2-39F29AA2ED3F}"/>
          </ac:spMkLst>
        </pc:spChg>
        <pc:spChg chg="add mod">
          <ac:chgData name="Nicola" userId="ebcc58ce-2d8c-4ed9-a38e-e6d0a4be1782" providerId="ADAL" clId="{D9922006-398C-4D7E-9891-D26491031FFC}" dt="2020-06-10T09:21:58.215" v="29" actId="1036"/>
          <ac:spMkLst>
            <pc:docMk/>
            <pc:sldMk cId="3619656457" sldId="386"/>
            <ac:spMk id="32" creationId="{0DE2C6ED-662A-4D9C-B1E9-180CF9E225C9}"/>
          </ac:spMkLst>
        </pc:spChg>
        <pc:spChg chg="add mod">
          <ac:chgData name="Nicola" userId="ebcc58ce-2d8c-4ed9-a38e-e6d0a4be1782" providerId="ADAL" clId="{D9922006-398C-4D7E-9891-D26491031FFC}" dt="2020-06-10T09:21:58.215" v="29" actId="1036"/>
          <ac:spMkLst>
            <pc:docMk/>
            <pc:sldMk cId="3619656457" sldId="386"/>
            <ac:spMk id="33" creationId="{DF72ABBD-F452-45FA-BE59-2A137B381969}"/>
          </ac:spMkLst>
        </pc:spChg>
        <pc:spChg chg="add mod">
          <ac:chgData name="Nicola" userId="ebcc58ce-2d8c-4ed9-a38e-e6d0a4be1782" providerId="ADAL" clId="{D9922006-398C-4D7E-9891-D26491031FFC}" dt="2020-06-10T09:22:43.684" v="46" actId="1035"/>
          <ac:spMkLst>
            <pc:docMk/>
            <pc:sldMk cId="3619656457" sldId="386"/>
            <ac:spMk id="34" creationId="{86FABF7F-3CF8-416A-8436-0D7885B3CA09}"/>
          </ac:spMkLst>
        </pc:spChg>
        <pc:spChg chg="add mod">
          <ac:chgData name="Nicola" userId="ebcc58ce-2d8c-4ed9-a38e-e6d0a4be1782" providerId="ADAL" clId="{D9922006-398C-4D7E-9891-D26491031FFC}" dt="2020-06-10T09:22:51.065" v="48" actId="1037"/>
          <ac:spMkLst>
            <pc:docMk/>
            <pc:sldMk cId="3619656457" sldId="386"/>
            <ac:spMk id="35" creationId="{3D48605A-231A-4847-85DA-8E73D0AFF65F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49" creationId="{102E2926-B2C4-4247-88F7-51807340D8A0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57" creationId="{0E8242DC-19C2-4A0D-9900-D143BE8449C6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58" creationId="{F3B9E284-4E2D-4A4B-BAB6-F423588F1A63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64" creationId="{EECC386C-C6A4-4BAF-9132-7F092ADCF6AB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66" creationId="{040AE580-040D-4B0D-B01B-0F7ABFE9EE9E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68" creationId="{88626157-64F1-4701-A60E-8A45DB25D262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70" creationId="{E65FFC1B-9CBF-490A-BAE4-340D3973D3F9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72" creationId="{BF1E3B60-E351-4BB9-9921-3390AA704897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73" creationId="{36EFBD24-2DBC-4D3F-A649-291F6AFF1F21}"/>
          </ac:spMkLst>
        </pc:spChg>
        <pc:spChg chg="del">
          <ac:chgData name="Nicola" userId="ebcc58ce-2d8c-4ed9-a38e-e6d0a4be1782" providerId="ADAL" clId="{D9922006-398C-4D7E-9891-D26491031FFC}" dt="2020-06-10T09:19:56.806" v="1" actId="478"/>
          <ac:spMkLst>
            <pc:docMk/>
            <pc:sldMk cId="3619656457" sldId="386"/>
            <ac:spMk id="74" creationId="{F1E00C1E-8AB0-4BFE-83DD-50CE631C4069}"/>
          </ac:spMkLst>
        </pc:spChg>
        <pc:grpChg chg="del">
          <ac:chgData name="Nicola" userId="ebcc58ce-2d8c-4ed9-a38e-e6d0a4be1782" providerId="ADAL" clId="{D9922006-398C-4D7E-9891-D26491031FFC}" dt="2020-06-10T09:19:56.806" v="1" actId="478"/>
          <ac:grpSpMkLst>
            <pc:docMk/>
            <pc:sldMk cId="3619656457" sldId="386"/>
            <ac:grpSpMk id="5" creationId="{A766DE28-3759-45EF-BED9-D12FE9C10972}"/>
          </ac:grpSpMkLst>
        </pc:grpChg>
        <pc:grpChg chg="del">
          <ac:chgData name="Nicola" userId="ebcc58ce-2d8c-4ed9-a38e-e6d0a4be1782" providerId="ADAL" clId="{D9922006-398C-4D7E-9891-D26491031FFC}" dt="2020-06-10T09:19:56.806" v="1" actId="478"/>
          <ac:grpSpMkLst>
            <pc:docMk/>
            <pc:sldMk cId="3619656457" sldId="386"/>
            <ac:grpSpMk id="12" creationId="{E1E58669-F61C-4785-A0B2-362269A36F9C}"/>
          </ac:grpSpMkLst>
        </pc:grpChg>
        <pc:grpChg chg="del">
          <ac:chgData name="Nicola" userId="ebcc58ce-2d8c-4ed9-a38e-e6d0a4be1782" providerId="ADAL" clId="{D9922006-398C-4D7E-9891-D26491031FFC}" dt="2020-06-10T09:19:56.806" v="1" actId="478"/>
          <ac:grpSpMkLst>
            <pc:docMk/>
            <pc:sldMk cId="3619656457" sldId="386"/>
            <ac:grpSpMk id="75" creationId="{B788F754-DAE9-469C-A446-9AB630C21E3D}"/>
          </ac:grpSpMkLst>
        </pc:grpChg>
        <pc:graphicFrameChg chg="del">
          <ac:chgData name="Nicola" userId="ebcc58ce-2d8c-4ed9-a38e-e6d0a4be1782" providerId="ADAL" clId="{D9922006-398C-4D7E-9891-D26491031FFC}" dt="2020-06-10T09:19:56.806" v="1" actId="478"/>
          <ac:graphicFrameMkLst>
            <pc:docMk/>
            <pc:sldMk cId="3619656457" sldId="386"/>
            <ac:graphicFrameMk id="41" creationId="{E29B27C4-C26B-4A0D-8450-77EF046FA962}"/>
          </ac:graphicFrameMkLst>
        </pc:graphicFrameChg>
        <pc:graphicFrameChg chg="del">
          <ac:chgData name="Nicola" userId="ebcc58ce-2d8c-4ed9-a38e-e6d0a4be1782" providerId="ADAL" clId="{D9922006-398C-4D7E-9891-D26491031FFC}" dt="2020-06-10T09:19:56.806" v="1" actId="478"/>
          <ac:graphicFrameMkLst>
            <pc:docMk/>
            <pc:sldMk cId="3619656457" sldId="386"/>
            <ac:graphicFrameMk id="48" creationId="{5C1A93E8-E4BB-4467-9073-6AE05478A816}"/>
          </ac:graphicFrameMkLst>
        </pc:graphicFrameChg>
        <pc:graphicFrameChg chg="del">
          <ac:chgData name="Nicola" userId="ebcc58ce-2d8c-4ed9-a38e-e6d0a4be1782" providerId="ADAL" clId="{D9922006-398C-4D7E-9891-D26491031FFC}" dt="2020-06-10T09:19:56.806" v="1" actId="478"/>
          <ac:graphicFrameMkLst>
            <pc:docMk/>
            <pc:sldMk cId="3619656457" sldId="386"/>
            <ac:graphicFrameMk id="63" creationId="{9F2CADFB-0997-47F9-A490-CEF8110A5300}"/>
          </ac:graphicFrameMkLst>
        </pc:graphicFrameChg>
      </pc:sldChg>
      <pc:sldChg chg="add del">
        <pc:chgData name="Nicola" userId="ebcc58ce-2d8c-4ed9-a38e-e6d0a4be1782" providerId="ADAL" clId="{D9922006-398C-4D7E-9891-D26491031FFC}" dt="2020-06-10T09:23:02.720" v="49" actId="47"/>
        <pc:sldMkLst>
          <pc:docMk/>
          <pc:sldMk cId="2114166401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87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FC931E-3162-4FCC-8EA7-041B1CD3F7BE}"/>
              </a:ext>
            </a:extLst>
          </p:cNvPr>
          <p:cNvSpPr txBox="1"/>
          <p:nvPr/>
        </p:nvSpPr>
        <p:spPr>
          <a:xfrm>
            <a:off x="2111386" y="1114259"/>
            <a:ext cx="508400" cy="307777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8206765-9C80-4840-B2E2-39F29AA2ED3F}"/>
              </a:ext>
            </a:extLst>
          </p:cNvPr>
          <p:cNvSpPr txBox="1"/>
          <p:nvPr/>
        </p:nvSpPr>
        <p:spPr>
          <a:xfrm>
            <a:off x="4495558" y="1114259"/>
            <a:ext cx="1708898" cy="307777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E2C6ED-662A-4D9C-B1E9-180CF9E225C9}"/>
              </a:ext>
            </a:extLst>
          </p:cNvPr>
          <p:cNvSpPr txBox="1"/>
          <p:nvPr/>
        </p:nvSpPr>
        <p:spPr>
          <a:xfrm>
            <a:off x="2111386" y="1860364"/>
            <a:ext cx="508400" cy="307777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F72ABBD-F452-45FA-BE59-2A137B381969}"/>
              </a:ext>
            </a:extLst>
          </p:cNvPr>
          <p:cNvSpPr txBox="1"/>
          <p:nvPr/>
        </p:nvSpPr>
        <p:spPr>
          <a:xfrm>
            <a:off x="4495558" y="1860364"/>
            <a:ext cx="1708898" cy="307777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6FABF7F-3CF8-416A-8436-0D7885B3CA09}"/>
              </a:ext>
            </a:extLst>
          </p:cNvPr>
          <p:cNvSpPr txBox="1"/>
          <p:nvPr/>
        </p:nvSpPr>
        <p:spPr>
          <a:xfrm>
            <a:off x="903180" y="6854034"/>
            <a:ext cx="252582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D48605A-231A-4847-85DA-8E73D0AFF65F}"/>
              </a:ext>
            </a:extLst>
          </p:cNvPr>
          <p:cNvSpPr txBox="1"/>
          <p:nvPr/>
        </p:nvSpPr>
        <p:spPr>
          <a:xfrm>
            <a:off x="3423390" y="6854034"/>
            <a:ext cx="2525820" cy="30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56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880174-A1AC-426C-A423-CD38373AE22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Properties of 2D Shapes Worksheet</dc:title>
  <dc:creator>Sian Stebbings</dc:creator>
  <cp:lastModifiedBy>Nicola Dockerty</cp:lastModifiedBy>
  <cp:revision>4</cp:revision>
  <dcterms:created xsi:type="dcterms:W3CDTF">2018-10-23T11:51:23Z</dcterms:created>
  <dcterms:modified xsi:type="dcterms:W3CDTF">2020-06-10T09:23:04Z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