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F993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F9480D-EF23-454E-86CC-52F9E35FE987}" v="9" dt="2020-06-01T08:30:43.5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07" autoAdjust="0"/>
    <p:restoredTop sz="94674"/>
  </p:normalViewPr>
  <p:slideViewPr>
    <p:cSldViewPr snapToGrid="0">
      <p:cViewPr>
        <p:scale>
          <a:sx n="118" d="100"/>
          <a:sy n="118" d="100"/>
        </p:scale>
        <p:origin x="1022" y="-3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" userId="ebcc58ce-2d8c-4ed9-a38e-e6d0a4be1782" providerId="ADAL" clId="{A8F9480D-EF23-454E-86CC-52F9E35FE987}"/>
    <pc:docChg chg="addSld delSld modSld">
      <pc:chgData name="Nicola" userId="ebcc58ce-2d8c-4ed9-a38e-e6d0a4be1782" providerId="ADAL" clId="{A8F9480D-EF23-454E-86CC-52F9E35FE987}" dt="2020-06-01T08:31:10.970" v="76" actId="47"/>
      <pc:docMkLst>
        <pc:docMk/>
      </pc:docMkLst>
      <pc:sldChg chg="addSp delSp modSp mod setBg">
        <pc:chgData name="Nicola" userId="ebcc58ce-2d8c-4ed9-a38e-e6d0a4be1782" providerId="ADAL" clId="{A8F9480D-EF23-454E-86CC-52F9E35FE987}" dt="2020-06-01T08:31:07.800" v="75" actId="1036"/>
        <pc:sldMkLst>
          <pc:docMk/>
          <pc:sldMk cId="644598231" sldId="386"/>
        </pc:sldMkLst>
        <pc:spChg chg="add mod">
          <ac:chgData name="Nicola" userId="ebcc58ce-2d8c-4ed9-a38e-e6d0a4be1782" providerId="ADAL" clId="{A8F9480D-EF23-454E-86CC-52F9E35FE987}" dt="2020-06-01T08:30:03.238" v="27" actId="1038"/>
          <ac:spMkLst>
            <pc:docMk/>
            <pc:sldMk cId="644598231" sldId="386"/>
            <ac:spMk id="2" creationId="{9F1ADB38-5ABB-48E0-A4A3-8B8143AAD8EB}"/>
          </ac:spMkLst>
        </pc:spChg>
        <pc:spChg chg="del">
          <ac:chgData name="Nicola" userId="ebcc58ce-2d8c-4ed9-a38e-e6d0a4be1782" providerId="ADAL" clId="{A8F9480D-EF23-454E-86CC-52F9E35FE987}" dt="2020-06-01T08:28:40.383" v="1" actId="478"/>
          <ac:spMkLst>
            <pc:docMk/>
            <pc:sldMk cId="644598231" sldId="386"/>
            <ac:spMk id="21" creationId="{3664B568-1D74-458C-9B06-B06526A978E0}"/>
          </ac:spMkLst>
        </pc:spChg>
        <pc:spChg chg="del">
          <ac:chgData name="Nicola" userId="ebcc58ce-2d8c-4ed9-a38e-e6d0a4be1782" providerId="ADAL" clId="{A8F9480D-EF23-454E-86CC-52F9E35FE987}" dt="2020-06-01T08:28:40.383" v="1" actId="478"/>
          <ac:spMkLst>
            <pc:docMk/>
            <pc:sldMk cId="644598231" sldId="386"/>
            <ac:spMk id="44" creationId="{9043D000-AB60-4815-985B-D1C20D34D5DA}"/>
          </ac:spMkLst>
        </pc:spChg>
        <pc:spChg chg="del">
          <ac:chgData name="Nicola" userId="ebcc58ce-2d8c-4ed9-a38e-e6d0a4be1782" providerId="ADAL" clId="{A8F9480D-EF23-454E-86CC-52F9E35FE987}" dt="2020-06-01T08:28:40.383" v="1" actId="478"/>
          <ac:spMkLst>
            <pc:docMk/>
            <pc:sldMk cId="644598231" sldId="386"/>
            <ac:spMk id="57" creationId="{9A002B79-1828-4882-85A9-A7E40F2B4F37}"/>
          </ac:spMkLst>
        </pc:spChg>
        <pc:spChg chg="del">
          <ac:chgData name="Nicola" userId="ebcc58ce-2d8c-4ed9-a38e-e6d0a4be1782" providerId="ADAL" clId="{A8F9480D-EF23-454E-86CC-52F9E35FE987}" dt="2020-06-01T08:28:40.383" v="1" actId="478"/>
          <ac:spMkLst>
            <pc:docMk/>
            <pc:sldMk cId="644598231" sldId="386"/>
            <ac:spMk id="58" creationId="{70B2BD18-8DFF-4775-B58C-5DE73FA8E424}"/>
          </ac:spMkLst>
        </pc:spChg>
        <pc:spChg chg="del">
          <ac:chgData name="Nicola" userId="ebcc58ce-2d8c-4ed9-a38e-e6d0a4be1782" providerId="ADAL" clId="{A8F9480D-EF23-454E-86CC-52F9E35FE987}" dt="2020-06-01T08:28:40.383" v="1" actId="478"/>
          <ac:spMkLst>
            <pc:docMk/>
            <pc:sldMk cId="644598231" sldId="386"/>
            <ac:spMk id="60" creationId="{6299352F-4B3A-473E-9B33-2BEC75948E23}"/>
          </ac:spMkLst>
        </pc:spChg>
        <pc:spChg chg="del">
          <ac:chgData name="Nicola" userId="ebcc58ce-2d8c-4ed9-a38e-e6d0a4be1782" providerId="ADAL" clId="{A8F9480D-EF23-454E-86CC-52F9E35FE987}" dt="2020-06-01T08:28:40.383" v="1" actId="478"/>
          <ac:spMkLst>
            <pc:docMk/>
            <pc:sldMk cId="644598231" sldId="386"/>
            <ac:spMk id="61" creationId="{7867408A-7707-4FE7-BE97-1E17FC164D22}"/>
          </ac:spMkLst>
        </pc:spChg>
        <pc:spChg chg="add mod">
          <ac:chgData name="Nicola" userId="ebcc58ce-2d8c-4ed9-a38e-e6d0a4be1782" providerId="ADAL" clId="{A8F9480D-EF23-454E-86CC-52F9E35FE987}" dt="2020-06-01T08:30:09.464" v="41" actId="1035"/>
          <ac:spMkLst>
            <pc:docMk/>
            <pc:sldMk cId="644598231" sldId="386"/>
            <ac:spMk id="62" creationId="{8473A176-C774-45F4-B237-DD2FCC225D35}"/>
          </ac:spMkLst>
        </pc:spChg>
        <pc:spChg chg="del">
          <ac:chgData name="Nicola" userId="ebcc58ce-2d8c-4ed9-a38e-e6d0a4be1782" providerId="ADAL" clId="{A8F9480D-EF23-454E-86CC-52F9E35FE987}" dt="2020-06-01T08:28:40.383" v="1" actId="478"/>
          <ac:spMkLst>
            <pc:docMk/>
            <pc:sldMk cId="644598231" sldId="386"/>
            <ac:spMk id="64" creationId="{718E2374-5C89-40F2-AAC2-C211F9EF9530}"/>
          </ac:spMkLst>
        </pc:spChg>
        <pc:spChg chg="add mod">
          <ac:chgData name="Nicola" userId="ebcc58ce-2d8c-4ed9-a38e-e6d0a4be1782" providerId="ADAL" clId="{A8F9480D-EF23-454E-86CC-52F9E35FE987}" dt="2020-06-01T08:30:15.364" v="55" actId="1038"/>
          <ac:spMkLst>
            <pc:docMk/>
            <pc:sldMk cId="644598231" sldId="386"/>
            <ac:spMk id="65" creationId="{9088523A-C7ED-45AE-BE30-E2A597FB945A}"/>
          </ac:spMkLst>
        </pc:spChg>
        <pc:spChg chg="del">
          <ac:chgData name="Nicola" userId="ebcc58ce-2d8c-4ed9-a38e-e6d0a4be1782" providerId="ADAL" clId="{A8F9480D-EF23-454E-86CC-52F9E35FE987}" dt="2020-06-01T08:28:40.383" v="1" actId="478"/>
          <ac:spMkLst>
            <pc:docMk/>
            <pc:sldMk cId="644598231" sldId="386"/>
            <ac:spMk id="66" creationId="{B5642723-D050-463E-ACB3-280B7962C93B}"/>
          </ac:spMkLst>
        </pc:spChg>
        <pc:spChg chg="add mod">
          <ac:chgData name="Nicola" userId="ebcc58ce-2d8c-4ed9-a38e-e6d0a4be1782" providerId="ADAL" clId="{A8F9480D-EF23-454E-86CC-52F9E35FE987}" dt="2020-06-01T08:30:15.364" v="55" actId="1038"/>
          <ac:spMkLst>
            <pc:docMk/>
            <pc:sldMk cId="644598231" sldId="386"/>
            <ac:spMk id="67" creationId="{49ABFBF0-F761-4C59-8C06-4EABE76D1482}"/>
          </ac:spMkLst>
        </pc:spChg>
        <pc:spChg chg="del">
          <ac:chgData name="Nicola" userId="ebcc58ce-2d8c-4ed9-a38e-e6d0a4be1782" providerId="ADAL" clId="{A8F9480D-EF23-454E-86CC-52F9E35FE987}" dt="2020-06-01T08:28:40.383" v="1" actId="478"/>
          <ac:spMkLst>
            <pc:docMk/>
            <pc:sldMk cId="644598231" sldId="386"/>
            <ac:spMk id="68" creationId="{94B1AB1B-090F-4A26-B73A-3FE34A50EA6E}"/>
          </ac:spMkLst>
        </pc:spChg>
        <pc:spChg chg="add mod">
          <ac:chgData name="Nicola" userId="ebcc58ce-2d8c-4ed9-a38e-e6d0a4be1782" providerId="ADAL" clId="{A8F9480D-EF23-454E-86CC-52F9E35FE987}" dt="2020-06-01T08:31:07.800" v="75" actId="1036"/>
          <ac:spMkLst>
            <pc:docMk/>
            <pc:sldMk cId="644598231" sldId="386"/>
            <ac:spMk id="69" creationId="{0817CB36-A08A-4C05-8650-4F39CAB89DC5}"/>
          </ac:spMkLst>
        </pc:spChg>
        <pc:spChg chg="del">
          <ac:chgData name="Nicola" userId="ebcc58ce-2d8c-4ed9-a38e-e6d0a4be1782" providerId="ADAL" clId="{A8F9480D-EF23-454E-86CC-52F9E35FE987}" dt="2020-06-01T08:28:40.383" v="1" actId="478"/>
          <ac:spMkLst>
            <pc:docMk/>
            <pc:sldMk cId="644598231" sldId="386"/>
            <ac:spMk id="70" creationId="{66FC7BDD-8AD0-4285-9023-5FB2E11B9A5D}"/>
          </ac:spMkLst>
        </pc:spChg>
        <pc:spChg chg="del">
          <ac:chgData name="Nicola" userId="ebcc58ce-2d8c-4ed9-a38e-e6d0a4be1782" providerId="ADAL" clId="{A8F9480D-EF23-454E-86CC-52F9E35FE987}" dt="2020-06-01T08:28:40.383" v="1" actId="478"/>
          <ac:spMkLst>
            <pc:docMk/>
            <pc:sldMk cId="644598231" sldId="386"/>
            <ac:spMk id="72" creationId="{896E6A17-A530-4C14-8DE1-17931745C000}"/>
          </ac:spMkLst>
        </pc:spChg>
        <pc:grpChg chg="del">
          <ac:chgData name="Nicola" userId="ebcc58ce-2d8c-4ed9-a38e-e6d0a4be1782" providerId="ADAL" clId="{A8F9480D-EF23-454E-86CC-52F9E35FE987}" dt="2020-06-01T08:28:40.383" v="1" actId="478"/>
          <ac:grpSpMkLst>
            <pc:docMk/>
            <pc:sldMk cId="644598231" sldId="386"/>
            <ac:grpSpMk id="43" creationId="{803CD616-5332-4FFB-AE83-C360438A0BEB}"/>
          </ac:grpSpMkLst>
        </pc:grpChg>
        <pc:grpChg chg="del">
          <ac:chgData name="Nicola" userId="ebcc58ce-2d8c-4ed9-a38e-e6d0a4be1782" providerId="ADAL" clId="{A8F9480D-EF23-454E-86CC-52F9E35FE987}" dt="2020-06-01T08:28:40.383" v="1" actId="478"/>
          <ac:grpSpMkLst>
            <pc:docMk/>
            <pc:sldMk cId="644598231" sldId="386"/>
            <ac:grpSpMk id="81" creationId="{3CEC90EF-91DE-4CB9-A56E-7D2F345490BC}"/>
          </ac:grpSpMkLst>
        </pc:grpChg>
        <pc:grpChg chg="del">
          <ac:chgData name="Nicola" userId="ebcc58ce-2d8c-4ed9-a38e-e6d0a4be1782" providerId="ADAL" clId="{A8F9480D-EF23-454E-86CC-52F9E35FE987}" dt="2020-06-01T08:28:40.383" v="1" actId="478"/>
          <ac:grpSpMkLst>
            <pc:docMk/>
            <pc:sldMk cId="644598231" sldId="386"/>
            <ac:grpSpMk id="85" creationId="{B4EBBAE2-481C-4BF4-AD23-585E50349CBF}"/>
          </ac:grpSpMkLst>
        </pc:grpChg>
        <pc:grpChg chg="del">
          <ac:chgData name="Nicola" userId="ebcc58ce-2d8c-4ed9-a38e-e6d0a4be1782" providerId="ADAL" clId="{A8F9480D-EF23-454E-86CC-52F9E35FE987}" dt="2020-06-01T08:28:40.383" v="1" actId="478"/>
          <ac:grpSpMkLst>
            <pc:docMk/>
            <pc:sldMk cId="644598231" sldId="386"/>
            <ac:grpSpMk id="93" creationId="{B348AADE-1F43-40C7-BB0A-9F29543220FA}"/>
          </ac:grpSpMkLst>
        </pc:grpChg>
        <pc:graphicFrameChg chg="del">
          <ac:chgData name="Nicola" userId="ebcc58ce-2d8c-4ed9-a38e-e6d0a4be1782" providerId="ADAL" clId="{A8F9480D-EF23-454E-86CC-52F9E35FE987}" dt="2020-06-01T08:28:40.383" v="1" actId="478"/>
          <ac:graphicFrameMkLst>
            <pc:docMk/>
            <pc:sldMk cId="644598231" sldId="386"/>
            <ac:graphicFrameMk id="8" creationId="{CAACCA02-4C9B-4A79-8E03-D8BC098B181E}"/>
          </ac:graphicFrameMkLst>
        </pc:graphicFrameChg>
        <pc:graphicFrameChg chg="del">
          <ac:chgData name="Nicola" userId="ebcc58ce-2d8c-4ed9-a38e-e6d0a4be1782" providerId="ADAL" clId="{A8F9480D-EF23-454E-86CC-52F9E35FE987}" dt="2020-06-01T08:28:40.383" v="1" actId="478"/>
          <ac:graphicFrameMkLst>
            <pc:docMk/>
            <pc:sldMk cId="644598231" sldId="386"/>
            <ac:graphicFrameMk id="12" creationId="{B6182AAE-D4B3-4A3B-A6B7-C6CDC7672694}"/>
          </ac:graphicFrameMkLst>
        </pc:graphicFrameChg>
        <pc:graphicFrameChg chg="del">
          <ac:chgData name="Nicola" userId="ebcc58ce-2d8c-4ed9-a38e-e6d0a4be1782" providerId="ADAL" clId="{A8F9480D-EF23-454E-86CC-52F9E35FE987}" dt="2020-06-01T08:28:40.383" v="1" actId="478"/>
          <ac:graphicFrameMkLst>
            <pc:docMk/>
            <pc:sldMk cId="644598231" sldId="386"/>
            <ac:graphicFrameMk id="14" creationId="{E45EA5FB-82E5-4B24-857E-5937A30075A0}"/>
          </ac:graphicFrameMkLst>
        </pc:graphicFrameChg>
        <pc:graphicFrameChg chg="del">
          <ac:chgData name="Nicola" userId="ebcc58ce-2d8c-4ed9-a38e-e6d0a4be1782" providerId="ADAL" clId="{A8F9480D-EF23-454E-86CC-52F9E35FE987}" dt="2020-06-01T08:28:40.383" v="1" actId="478"/>
          <ac:graphicFrameMkLst>
            <pc:docMk/>
            <pc:sldMk cId="644598231" sldId="386"/>
            <ac:graphicFrameMk id="15" creationId="{8C8C0DD7-EB95-4EB7-BEA7-D25C559871A4}"/>
          </ac:graphicFrameMkLst>
        </pc:graphicFrameChg>
        <pc:graphicFrameChg chg="del">
          <ac:chgData name="Nicola" userId="ebcc58ce-2d8c-4ed9-a38e-e6d0a4be1782" providerId="ADAL" clId="{A8F9480D-EF23-454E-86CC-52F9E35FE987}" dt="2020-06-01T08:28:40.383" v="1" actId="478"/>
          <ac:graphicFrameMkLst>
            <pc:docMk/>
            <pc:sldMk cId="644598231" sldId="386"/>
            <ac:graphicFrameMk id="16" creationId="{84FAC8C8-299A-4872-85BB-0C9F2CE2B27A}"/>
          </ac:graphicFrameMkLst>
        </pc:graphicFrameChg>
        <pc:graphicFrameChg chg="del">
          <ac:chgData name="Nicola" userId="ebcc58ce-2d8c-4ed9-a38e-e6d0a4be1782" providerId="ADAL" clId="{A8F9480D-EF23-454E-86CC-52F9E35FE987}" dt="2020-06-01T08:28:40.383" v="1" actId="478"/>
          <ac:graphicFrameMkLst>
            <pc:docMk/>
            <pc:sldMk cId="644598231" sldId="386"/>
            <ac:graphicFrameMk id="17" creationId="{42B53B15-B98C-4B2F-B189-381679811E89}"/>
          </ac:graphicFrameMkLst>
        </pc:graphicFrameChg>
        <pc:graphicFrameChg chg="del">
          <ac:chgData name="Nicola" userId="ebcc58ce-2d8c-4ed9-a38e-e6d0a4be1782" providerId="ADAL" clId="{A8F9480D-EF23-454E-86CC-52F9E35FE987}" dt="2020-06-01T08:28:40.383" v="1" actId="478"/>
          <ac:graphicFrameMkLst>
            <pc:docMk/>
            <pc:sldMk cId="644598231" sldId="386"/>
            <ac:graphicFrameMk id="18" creationId="{B92EC0EF-1CD0-4909-927B-0F15F7991C5A}"/>
          </ac:graphicFrameMkLst>
        </pc:graphicFrameChg>
        <pc:graphicFrameChg chg="del">
          <ac:chgData name="Nicola" userId="ebcc58ce-2d8c-4ed9-a38e-e6d0a4be1782" providerId="ADAL" clId="{A8F9480D-EF23-454E-86CC-52F9E35FE987}" dt="2020-06-01T08:28:40.383" v="1" actId="478"/>
          <ac:graphicFrameMkLst>
            <pc:docMk/>
            <pc:sldMk cId="644598231" sldId="386"/>
            <ac:graphicFrameMk id="19" creationId="{1B0DB8C5-F899-4CEF-992B-601038397740}"/>
          </ac:graphicFrameMkLst>
        </pc:graphicFrameChg>
        <pc:graphicFrameChg chg="del">
          <ac:chgData name="Nicola" userId="ebcc58ce-2d8c-4ed9-a38e-e6d0a4be1782" providerId="ADAL" clId="{A8F9480D-EF23-454E-86CC-52F9E35FE987}" dt="2020-06-01T08:28:40.383" v="1" actId="478"/>
          <ac:graphicFrameMkLst>
            <pc:docMk/>
            <pc:sldMk cId="644598231" sldId="386"/>
            <ac:graphicFrameMk id="41" creationId="{E29B27C4-C26B-4A0D-8450-77EF046FA962}"/>
          </ac:graphicFrameMkLst>
        </pc:graphicFrameChg>
        <pc:graphicFrameChg chg="del">
          <ac:chgData name="Nicola" userId="ebcc58ce-2d8c-4ed9-a38e-e6d0a4be1782" providerId="ADAL" clId="{A8F9480D-EF23-454E-86CC-52F9E35FE987}" dt="2020-06-01T08:28:40.383" v="1" actId="478"/>
          <ac:graphicFrameMkLst>
            <pc:docMk/>
            <pc:sldMk cId="644598231" sldId="386"/>
            <ac:graphicFrameMk id="45" creationId="{038C5FDA-F184-41C7-A4C1-FF2BA87545A3}"/>
          </ac:graphicFrameMkLst>
        </pc:graphicFrameChg>
        <pc:graphicFrameChg chg="del">
          <ac:chgData name="Nicola" userId="ebcc58ce-2d8c-4ed9-a38e-e6d0a4be1782" providerId="ADAL" clId="{A8F9480D-EF23-454E-86CC-52F9E35FE987}" dt="2020-06-01T08:28:40.383" v="1" actId="478"/>
          <ac:graphicFrameMkLst>
            <pc:docMk/>
            <pc:sldMk cId="644598231" sldId="386"/>
            <ac:graphicFrameMk id="63" creationId="{291A8FA0-7CA4-45B0-981C-7259CB723A3D}"/>
          </ac:graphicFrameMkLst>
        </pc:graphicFrameChg>
        <pc:graphicFrameChg chg="del">
          <ac:chgData name="Nicola" userId="ebcc58ce-2d8c-4ed9-a38e-e6d0a4be1782" providerId="ADAL" clId="{A8F9480D-EF23-454E-86CC-52F9E35FE987}" dt="2020-06-01T08:28:40.383" v="1" actId="478"/>
          <ac:graphicFrameMkLst>
            <pc:docMk/>
            <pc:sldMk cId="644598231" sldId="386"/>
            <ac:graphicFrameMk id="87" creationId="{6513F321-CBD7-4D0E-BD5D-9CE3BB552679}"/>
          </ac:graphicFrameMkLst>
        </pc:graphicFrameChg>
        <pc:graphicFrameChg chg="del">
          <ac:chgData name="Nicola" userId="ebcc58ce-2d8c-4ed9-a38e-e6d0a4be1782" providerId="ADAL" clId="{A8F9480D-EF23-454E-86CC-52F9E35FE987}" dt="2020-06-01T08:28:40.383" v="1" actId="478"/>
          <ac:graphicFrameMkLst>
            <pc:docMk/>
            <pc:sldMk cId="644598231" sldId="386"/>
            <ac:graphicFrameMk id="88" creationId="{2E37B49F-6519-4881-81CB-55390677CCFE}"/>
          </ac:graphicFrameMkLst>
        </pc:graphicFrameChg>
        <pc:graphicFrameChg chg="del">
          <ac:chgData name="Nicola" userId="ebcc58ce-2d8c-4ed9-a38e-e6d0a4be1782" providerId="ADAL" clId="{A8F9480D-EF23-454E-86CC-52F9E35FE987}" dt="2020-06-01T08:28:40.383" v="1" actId="478"/>
          <ac:graphicFrameMkLst>
            <pc:docMk/>
            <pc:sldMk cId="644598231" sldId="386"/>
            <ac:graphicFrameMk id="89" creationId="{C805B61D-C10D-450A-8687-F21234F17109}"/>
          </ac:graphicFrameMkLst>
        </pc:graphicFrameChg>
        <pc:graphicFrameChg chg="del">
          <ac:chgData name="Nicola" userId="ebcc58ce-2d8c-4ed9-a38e-e6d0a4be1782" providerId="ADAL" clId="{A8F9480D-EF23-454E-86CC-52F9E35FE987}" dt="2020-06-01T08:28:40.383" v="1" actId="478"/>
          <ac:graphicFrameMkLst>
            <pc:docMk/>
            <pc:sldMk cId="644598231" sldId="386"/>
            <ac:graphicFrameMk id="90" creationId="{9F95F85E-77E2-4D89-855C-7BA62D863BEC}"/>
          </ac:graphicFrameMkLst>
        </pc:graphicFrameChg>
        <pc:graphicFrameChg chg="del">
          <ac:chgData name="Nicola" userId="ebcc58ce-2d8c-4ed9-a38e-e6d0a4be1782" providerId="ADAL" clId="{A8F9480D-EF23-454E-86CC-52F9E35FE987}" dt="2020-06-01T08:28:40.383" v="1" actId="478"/>
          <ac:graphicFrameMkLst>
            <pc:docMk/>
            <pc:sldMk cId="644598231" sldId="386"/>
            <ac:graphicFrameMk id="91" creationId="{E26CFC9A-4E93-4951-9C75-EA7077EB85EB}"/>
          </ac:graphicFrameMkLst>
        </pc:graphicFrameChg>
        <pc:graphicFrameChg chg="del">
          <ac:chgData name="Nicola" userId="ebcc58ce-2d8c-4ed9-a38e-e6d0a4be1782" providerId="ADAL" clId="{A8F9480D-EF23-454E-86CC-52F9E35FE987}" dt="2020-06-01T08:28:40.383" v="1" actId="478"/>
          <ac:graphicFrameMkLst>
            <pc:docMk/>
            <pc:sldMk cId="644598231" sldId="386"/>
            <ac:graphicFrameMk id="95" creationId="{17AF97E3-172F-49A1-9D05-B16CDF5C73B8}"/>
          </ac:graphicFrameMkLst>
        </pc:graphicFrameChg>
        <pc:graphicFrameChg chg="del">
          <ac:chgData name="Nicola" userId="ebcc58ce-2d8c-4ed9-a38e-e6d0a4be1782" providerId="ADAL" clId="{A8F9480D-EF23-454E-86CC-52F9E35FE987}" dt="2020-06-01T08:28:40.383" v="1" actId="478"/>
          <ac:graphicFrameMkLst>
            <pc:docMk/>
            <pc:sldMk cId="644598231" sldId="386"/>
            <ac:graphicFrameMk id="97" creationId="{8316E2EB-50A6-43C7-A845-530425DEE2D5}"/>
          </ac:graphicFrameMkLst>
        </pc:graphicFrameChg>
        <pc:graphicFrameChg chg="del">
          <ac:chgData name="Nicola" userId="ebcc58ce-2d8c-4ed9-a38e-e6d0a4be1782" providerId="ADAL" clId="{A8F9480D-EF23-454E-86CC-52F9E35FE987}" dt="2020-06-01T08:28:40.383" v="1" actId="478"/>
          <ac:graphicFrameMkLst>
            <pc:docMk/>
            <pc:sldMk cId="644598231" sldId="386"/>
            <ac:graphicFrameMk id="98" creationId="{0FB60D55-D730-4F94-8885-C464689D023C}"/>
          </ac:graphicFrameMkLst>
        </pc:graphicFrameChg>
        <pc:picChg chg="del">
          <ac:chgData name="Nicola" userId="ebcc58ce-2d8c-4ed9-a38e-e6d0a4be1782" providerId="ADAL" clId="{A8F9480D-EF23-454E-86CC-52F9E35FE987}" dt="2020-06-01T08:28:40.383" v="1" actId="478"/>
          <ac:picMkLst>
            <pc:docMk/>
            <pc:sldMk cId="644598231" sldId="386"/>
            <ac:picMk id="5" creationId="{E62E2D73-E49E-40BD-B554-DAECCA9E8934}"/>
          </ac:picMkLst>
        </pc:picChg>
        <pc:picChg chg="del">
          <ac:chgData name="Nicola" userId="ebcc58ce-2d8c-4ed9-a38e-e6d0a4be1782" providerId="ADAL" clId="{A8F9480D-EF23-454E-86CC-52F9E35FE987}" dt="2020-06-01T08:28:40.383" v="1" actId="478"/>
          <ac:picMkLst>
            <pc:docMk/>
            <pc:sldMk cId="644598231" sldId="386"/>
            <ac:picMk id="46" creationId="{7D5BF327-4EA6-4C80-A458-F78A8F992089}"/>
          </ac:picMkLst>
        </pc:picChg>
        <pc:picChg chg="del">
          <ac:chgData name="Nicola" userId="ebcc58ce-2d8c-4ed9-a38e-e6d0a4be1782" providerId="ADAL" clId="{A8F9480D-EF23-454E-86CC-52F9E35FE987}" dt="2020-06-01T08:28:40.383" v="1" actId="478"/>
          <ac:picMkLst>
            <pc:docMk/>
            <pc:sldMk cId="644598231" sldId="386"/>
            <ac:picMk id="47" creationId="{0936FC02-310C-4003-A4E2-9D572BBFD585}"/>
          </ac:picMkLst>
        </pc:picChg>
        <pc:picChg chg="del">
          <ac:chgData name="Nicola" userId="ebcc58ce-2d8c-4ed9-a38e-e6d0a4be1782" providerId="ADAL" clId="{A8F9480D-EF23-454E-86CC-52F9E35FE987}" dt="2020-06-01T08:28:40.383" v="1" actId="478"/>
          <ac:picMkLst>
            <pc:docMk/>
            <pc:sldMk cId="644598231" sldId="386"/>
            <ac:picMk id="48" creationId="{C7693C34-A1F0-4BBA-8048-0EBE5D59FB27}"/>
          </ac:picMkLst>
        </pc:picChg>
        <pc:picChg chg="del">
          <ac:chgData name="Nicola" userId="ebcc58ce-2d8c-4ed9-a38e-e6d0a4be1782" providerId="ADAL" clId="{A8F9480D-EF23-454E-86CC-52F9E35FE987}" dt="2020-06-01T08:28:40.383" v="1" actId="478"/>
          <ac:picMkLst>
            <pc:docMk/>
            <pc:sldMk cId="644598231" sldId="386"/>
            <ac:picMk id="73" creationId="{BEC08D2B-8FFB-45A9-ABB3-0608AD386375}"/>
          </ac:picMkLst>
        </pc:picChg>
        <pc:picChg chg="del">
          <ac:chgData name="Nicola" userId="ebcc58ce-2d8c-4ed9-a38e-e6d0a4be1782" providerId="ADAL" clId="{A8F9480D-EF23-454E-86CC-52F9E35FE987}" dt="2020-06-01T08:28:40.383" v="1" actId="478"/>
          <ac:picMkLst>
            <pc:docMk/>
            <pc:sldMk cId="644598231" sldId="386"/>
            <ac:picMk id="74" creationId="{FE163B3C-0C05-40E2-8297-072612C92A8A}"/>
          </ac:picMkLst>
        </pc:picChg>
        <pc:picChg chg="del">
          <ac:chgData name="Nicola" userId="ebcc58ce-2d8c-4ed9-a38e-e6d0a4be1782" providerId="ADAL" clId="{A8F9480D-EF23-454E-86CC-52F9E35FE987}" dt="2020-06-01T08:28:40.383" v="1" actId="478"/>
          <ac:picMkLst>
            <pc:docMk/>
            <pc:sldMk cId="644598231" sldId="386"/>
            <ac:picMk id="75" creationId="{96FEB181-5682-4862-81B4-8840685B3194}"/>
          </ac:picMkLst>
        </pc:picChg>
        <pc:picChg chg="del">
          <ac:chgData name="Nicola" userId="ebcc58ce-2d8c-4ed9-a38e-e6d0a4be1782" providerId="ADAL" clId="{A8F9480D-EF23-454E-86CC-52F9E35FE987}" dt="2020-06-01T08:28:40.383" v="1" actId="478"/>
          <ac:picMkLst>
            <pc:docMk/>
            <pc:sldMk cId="644598231" sldId="386"/>
            <ac:picMk id="99" creationId="{4EACF21A-6F0E-4F8F-BBC2-E5DA0CCAD5A0}"/>
          </ac:picMkLst>
        </pc:picChg>
      </pc:sldChg>
      <pc:sldChg chg="add del">
        <pc:chgData name="Nicola" userId="ebcc58ce-2d8c-4ed9-a38e-e6d0a4be1782" providerId="ADAL" clId="{A8F9480D-EF23-454E-86CC-52F9E35FE987}" dt="2020-06-01T08:31:10.970" v="76" actId="47"/>
        <pc:sldMkLst>
          <pc:docMk/>
          <pc:sldMk cId="1881635566" sldId="3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051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F1ADB38-5ABB-48E0-A4A3-8B8143AAD8EB}"/>
              </a:ext>
            </a:extLst>
          </p:cNvPr>
          <p:cNvSpPr txBox="1"/>
          <p:nvPr/>
        </p:nvSpPr>
        <p:spPr>
          <a:xfrm>
            <a:off x="1958501" y="5246449"/>
            <a:ext cx="288000" cy="28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473A176-C774-45F4-B237-DD2FCC225D35}"/>
              </a:ext>
            </a:extLst>
          </p:cNvPr>
          <p:cNvSpPr txBox="1"/>
          <p:nvPr/>
        </p:nvSpPr>
        <p:spPr>
          <a:xfrm>
            <a:off x="1958501" y="5680953"/>
            <a:ext cx="288000" cy="28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088523A-C7ED-45AE-BE30-E2A597FB945A}"/>
              </a:ext>
            </a:extLst>
          </p:cNvPr>
          <p:cNvSpPr txBox="1"/>
          <p:nvPr/>
        </p:nvSpPr>
        <p:spPr>
          <a:xfrm>
            <a:off x="4494176" y="5246449"/>
            <a:ext cx="288000" cy="28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9ABFBF0-F761-4C59-8C06-4EABE76D1482}"/>
              </a:ext>
            </a:extLst>
          </p:cNvPr>
          <p:cNvSpPr txBox="1"/>
          <p:nvPr/>
        </p:nvSpPr>
        <p:spPr>
          <a:xfrm>
            <a:off x="4494176" y="5680953"/>
            <a:ext cx="288000" cy="28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817CB36-A08A-4C05-8650-4F39CAB89DC5}"/>
              </a:ext>
            </a:extLst>
          </p:cNvPr>
          <p:cNvSpPr txBox="1"/>
          <p:nvPr/>
        </p:nvSpPr>
        <p:spPr>
          <a:xfrm>
            <a:off x="184823" y="8258782"/>
            <a:ext cx="6480000" cy="93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5982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C89686-87D7-4CD6-A267-D2A16BD4AC93}"/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0f0ae0ff-29c4-4766-b250-c1a9bee8d43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410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Non-Unit Fractions Worksheet</dc:title>
  <dc:creator>Sian Stebbings</dc:creator>
  <cp:lastModifiedBy>Nicola Dockerty</cp:lastModifiedBy>
  <cp:revision>14</cp:revision>
  <dcterms:created xsi:type="dcterms:W3CDTF">2018-10-23T11:51:23Z</dcterms:created>
  <dcterms:modified xsi:type="dcterms:W3CDTF">2020-06-01T08:31:13Z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