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00B2CE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52837-2574-4951-AFB9-3A3637EF1490}" v="7" dt="2020-06-13T07:23:42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4"/>
    <p:restoredTop sz="94595"/>
  </p:normalViewPr>
  <p:slideViewPr>
    <p:cSldViewPr snapToGrid="0">
      <p:cViewPr varScale="1">
        <p:scale>
          <a:sx n="56" d="100"/>
          <a:sy n="56" d="100"/>
        </p:scale>
        <p:origin x="27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A3C52837-2574-4951-AFB9-3A3637EF1490}"/>
    <pc:docChg chg="addSld delSld modSld">
      <pc:chgData name="Nicola" userId="ebcc58ce-2d8c-4ed9-a38e-e6d0a4be1782" providerId="ADAL" clId="{A3C52837-2574-4951-AFB9-3A3637EF1490}" dt="2020-06-13T07:24:02.591" v="29" actId="47"/>
      <pc:docMkLst>
        <pc:docMk/>
      </pc:docMkLst>
      <pc:sldChg chg="addSp delSp modSp mod setBg">
        <pc:chgData name="Nicola" userId="ebcc58ce-2d8c-4ed9-a38e-e6d0a4be1782" providerId="ADAL" clId="{A3C52837-2574-4951-AFB9-3A3637EF1490}" dt="2020-06-13T07:23:57.657" v="28" actId="1038"/>
        <pc:sldMkLst>
          <pc:docMk/>
          <pc:sldMk cId="4109944685" sldId="385"/>
        </pc:sldMkLst>
        <pc:spChg chg="del">
          <ac:chgData name="Nicola" userId="ebcc58ce-2d8c-4ed9-a38e-e6d0a4be1782" providerId="ADAL" clId="{A3C52837-2574-4951-AFB9-3A3637EF1490}" dt="2020-06-13T07:22:15.226" v="1" actId="478"/>
          <ac:spMkLst>
            <pc:docMk/>
            <pc:sldMk cId="4109944685" sldId="385"/>
            <ac:spMk id="2" creationId="{1C4981F1-77E7-46DA-BC18-13B8DF39B021}"/>
          </ac:spMkLst>
        </pc:spChg>
        <pc:spChg chg="del">
          <ac:chgData name="Nicola" userId="ebcc58ce-2d8c-4ed9-a38e-e6d0a4be1782" providerId="ADAL" clId="{A3C52837-2574-4951-AFB9-3A3637EF1490}" dt="2020-06-13T07:22:15.226" v="1" actId="478"/>
          <ac:spMkLst>
            <pc:docMk/>
            <pc:sldMk cId="4109944685" sldId="385"/>
            <ac:spMk id="3" creationId="{AD212E4B-7B43-41D0-B322-FAFECED0A45D}"/>
          </ac:spMkLst>
        </pc:spChg>
        <pc:spChg chg="add mod">
          <ac:chgData name="Nicola" userId="ebcc58ce-2d8c-4ed9-a38e-e6d0a4be1782" providerId="ADAL" clId="{A3C52837-2574-4951-AFB9-3A3637EF1490}" dt="2020-06-13T07:23:32.006" v="21" actId="1035"/>
          <ac:spMkLst>
            <pc:docMk/>
            <pc:sldMk cId="4109944685" sldId="385"/>
            <ac:spMk id="4" creationId="{7263052D-399D-453A-9FD9-7324DF06CE16}"/>
          </ac:spMkLst>
        </pc:spChg>
        <pc:spChg chg="del">
          <ac:chgData name="Nicola" userId="ebcc58ce-2d8c-4ed9-a38e-e6d0a4be1782" providerId="ADAL" clId="{A3C52837-2574-4951-AFB9-3A3637EF1490}" dt="2020-06-13T07:22:15.226" v="1" actId="478"/>
          <ac:spMkLst>
            <pc:docMk/>
            <pc:sldMk cId="4109944685" sldId="385"/>
            <ac:spMk id="6" creationId="{0B29BBDF-8BF2-4D5A-8B9A-36C084FA5176}"/>
          </ac:spMkLst>
        </pc:spChg>
        <pc:spChg chg="del">
          <ac:chgData name="Nicola" userId="ebcc58ce-2d8c-4ed9-a38e-e6d0a4be1782" providerId="ADAL" clId="{A3C52837-2574-4951-AFB9-3A3637EF1490}" dt="2020-06-13T07:22:15.226" v="1" actId="478"/>
          <ac:spMkLst>
            <pc:docMk/>
            <pc:sldMk cId="4109944685" sldId="385"/>
            <ac:spMk id="74" creationId="{40BB9A03-CFEA-4389-8A03-A4D9BEA0876F}"/>
          </ac:spMkLst>
        </pc:spChg>
        <pc:spChg chg="del">
          <ac:chgData name="Nicola" userId="ebcc58ce-2d8c-4ed9-a38e-e6d0a4be1782" providerId="ADAL" clId="{A3C52837-2574-4951-AFB9-3A3637EF1490}" dt="2020-06-13T07:22:15.226" v="1" actId="478"/>
          <ac:spMkLst>
            <pc:docMk/>
            <pc:sldMk cId="4109944685" sldId="385"/>
            <ac:spMk id="105" creationId="{0FCD85F0-8B69-4474-8581-036D09B37EF3}"/>
          </ac:spMkLst>
        </pc:spChg>
        <pc:spChg chg="add mod">
          <ac:chgData name="Nicola" userId="ebcc58ce-2d8c-4ed9-a38e-e6d0a4be1782" providerId="ADAL" clId="{A3C52837-2574-4951-AFB9-3A3637EF1490}" dt="2020-06-13T07:23:57.657" v="28" actId="1038"/>
          <ac:spMkLst>
            <pc:docMk/>
            <pc:sldMk cId="4109944685" sldId="385"/>
            <ac:spMk id="108" creationId="{6ADC0892-103F-424B-95B9-EBACB03F4ED5}"/>
          </ac:spMkLst>
        </pc:spChg>
        <pc:spChg chg="del">
          <ac:chgData name="Nicola" userId="ebcc58ce-2d8c-4ed9-a38e-e6d0a4be1782" providerId="ADAL" clId="{A3C52837-2574-4951-AFB9-3A3637EF1490}" dt="2020-06-13T07:22:15.226" v="1" actId="478"/>
          <ac:spMkLst>
            <pc:docMk/>
            <pc:sldMk cId="4109944685" sldId="385"/>
            <ac:spMk id="109" creationId="{4708C86A-A29A-4F89-831F-1F6128B7523C}"/>
          </ac:spMkLst>
        </pc:spChg>
        <pc:spChg chg="del">
          <ac:chgData name="Nicola" userId="ebcc58ce-2d8c-4ed9-a38e-e6d0a4be1782" providerId="ADAL" clId="{A3C52837-2574-4951-AFB9-3A3637EF1490}" dt="2020-06-13T07:22:15.226" v="1" actId="478"/>
          <ac:spMkLst>
            <pc:docMk/>
            <pc:sldMk cId="4109944685" sldId="385"/>
            <ac:spMk id="111" creationId="{B1F4E15F-BEFC-46CE-86B5-E5CF3F7404D5}"/>
          </ac:spMkLst>
        </pc:spChg>
        <pc:grpChg chg="del">
          <ac:chgData name="Nicola" userId="ebcc58ce-2d8c-4ed9-a38e-e6d0a4be1782" providerId="ADAL" clId="{A3C52837-2574-4951-AFB9-3A3637EF1490}" dt="2020-06-13T07:22:15.226" v="1" actId="478"/>
          <ac:grpSpMkLst>
            <pc:docMk/>
            <pc:sldMk cId="4109944685" sldId="385"/>
            <ac:grpSpMk id="21" creationId="{CA425455-C3D0-4E98-BEE2-41DFECE130AB}"/>
          </ac:grpSpMkLst>
        </pc:grpChg>
        <pc:grpChg chg="del">
          <ac:chgData name="Nicola" userId="ebcc58ce-2d8c-4ed9-a38e-e6d0a4be1782" providerId="ADAL" clId="{A3C52837-2574-4951-AFB9-3A3637EF1490}" dt="2020-06-13T07:22:15.226" v="1" actId="478"/>
          <ac:grpSpMkLst>
            <pc:docMk/>
            <pc:sldMk cId="4109944685" sldId="385"/>
            <ac:grpSpMk id="39" creationId="{4E366A92-69CF-4B67-988B-9FCD07AD3617}"/>
          </ac:grpSpMkLst>
        </pc:grpChg>
        <pc:grpChg chg="del">
          <ac:chgData name="Nicola" userId="ebcc58ce-2d8c-4ed9-a38e-e6d0a4be1782" providerId="ADAL" clId="{A3C52837-2574-4951-AFB9-3A3637EF1490}" dt="2020-06-13T07:22:15.226" v="1" actId="478"/>
          <ac:grpSpMkLst>
            <pc:docMk/>
            <pc:sldMk cId="4109944685" sldId="385"/>
            <ac:grpSpMk id="77" creationId="{E18BCD5C-AD4F-424C-87AC-F6921709FD7E}"/>
          </ac:grpSpMkLst>
        </pc:grpChg>
        <pc:grpChg chg="del">
          <ac:chgData name="Nicola" userId="ebcc58ce-2d8c-4ed9-a38e-e6d0a4be1782" providerId="ADAL" clId="{A3C52837-2574-4951-AFB9-3A3637EF1490}" dt="2020-06-13T07:22:15.226" v="1" actId="478"/>
          <ac:grpSpMkLst>
            <pc:docMk/>
            <pc:sldMk cId="4109944685" sldId="385"/>
            <ac:grpSpMk id="91" creationId="{01D700E4-DC48-49AD-94F9-4E68DB9F6362}"/>
          </ac:grpSpMkLst>
        </pc:grpChg>
        <pc:grpChg chg="del">
          <ac:chgData name="Nicola" userId="ebcc58ce-2d8c-4ed9-a38e-e6d0a4be1782" providerId="ADAL" clId="{A3C52837-2574-4951-AFB9-3A3637EF1490}" dt="2020-06-13T07:22:15.226" v="1" actId="478"/>
          <ac:grpSpMkLst>
            <pc:docMk/>
            <pc:sldMk cId="4109944685" sldId="385"/>
            <ac:grpSpMk id="112" creationId="{1DED729D-AA73-4F8C-958C-F4CEBDF5D4AD}"/>
          </ac:grpSpMkLst>
        </pc:grpChg>
        <pc:graphicFrameChg chg="del">
          <ac:chgData name="Nicola" userId="ebcc58ce-2d8c-4ed9-a38e-e6d0a4be1782" providerId="ADAL" clId="{A3C52837-2574-4951-AFB9-3A3637EF1490}" dt="2020-06-13T07:22:15.226" v="1" actId="478"/>
          <ac:graphicFrameMkLst>
            <pc:docMk/>
            <pc:sldMk cId="4109944685" sldId="385"/>
            <ac:graphicFrameMk id="19" creationId="{71EA79A9-9D00-40A8-9593-0AF969285B09}"/>
          </ac:graphicFrameMkLst>
        </pc:graphicFrameChg>
        <pc:graphicFrameChg chg="del">
          <ac:chgData name="Nicola" userId="ebcc58ce-2d8c-4ed9-a38e-e6d0a4be1782" providerId="ADAL" clId="{A3C52837-2574-4951-AFB9-3A3637EF1490}" dt="2020-06-13T07:22:15.226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Nicola" userId="ebcc58ce-2d8c-4ed9-a38e-e6d0a4be1782" providerId="ADAL" clId="{A3C52837-2574-4951-AFB9-3A3637EF1490}" dt="2020-06-13T07:22:15.226" v="1" actId="478"/>
          <ac:picMkLst>
            <pc:docMk/>
            <pc:sldMk cId="4109944685" sldId="385"/>
            <ac:picMk id="5" creationId="{C96198A3-3932-4366-9BA3-E1520FBAAE5B}"/>
          </ac:picMkLst>
        </pc:picChg>
        <pc:picChg chg="del">
          <ac:chgData name="Nicola" userId="ebcc58ce-2d8c-4ed9-a38e-e6d0a4be1782" providerId="ADAL" clId="{A3C52837-2574-4951-AFB9-3A3637EF1490}" dt="2020-06-13T07:22:15.226" v="1" actId="478"/>
          <ac:picMkLst>
            <pc:docMk/>
            <pc:sldMk cId="4109944685" sldId="385"/>
            <ac:picMk id="14" creationId="{FD0A4D70-047F-4B3B-B268-91F1E9836248}"/>
          </ac:picMkLst>
        </pc:picChg>
        <pc:picChg chg="del">
          <ac:chgData name="Nicola" userId="ebcc58ce-2d8c-4ed9-a38e-e6d0a4be1782" providerId="ADAL" clId="{A3C52837-2574-4951-AFB9-3A3637EF1490}" dt="2020-06-13T07:22:15.226" v="1" actId="478"/>
          <ac:picMkLst>
            <pc:docMk/>
            <pc:sldMk cId="4109944685" sldId="385"/>
            <ac:picMk id="16" creationId="{6EC2D65E-4984-472D-993B-CC17D502A2FE}"/>
          </ac:picMkLst>
        </pc:picChg>
        <pc:picChg chg="del">
          <ac:chgData name="Nicola" userId="ebcc58ce-2d8c-4ed9-a38e-e6d0a4be1782" providerId="ADAL" clId="{A3C52837-2574-4951-AFB9-3A3637EF1490}" dt="2020-06-13T07:22:15.226" v="1" actId="478"/>
          <ac:picMkLst>
            <pc:docMk/>
            <pc:sldMk cId="4109944685" sldId="385"/>
            <ac:picMk id="106" creationId="{33AB12A0-B6A6-4D89-9289-EE09B848AF7B}"/>
          </ac:picMkLst>
        </pc:picChg>
        <pc:picChg chg="del">
          <ac:chgData name="Nicola" userId="ebcc58ce-2d8c-4ed9-a38e-e6d0a4be1782" providerId="ADAL" clId="{A3C52837-2574-4951-AFB9-3A3637EF1490}" dt="2020-06-13T07:22:15.226" v="1" actId="478"/>
          <ac:picMkLst>
            <pc:docMk/>
            <pc:sldMk cId="4109944685" sldId="385"/>
            <ac:picMk id="107" creationId="{8C73EA5E-A27E-42A8-ACDB-D934C511D750}"/>
          </ac:picMkLst>
        </pc:picChg>
        <pc:picChg chg="del">
          <ac:chgData name="Nicola" userId="ebcc58ce-2d8c-4ed9-a38e-e6d0a4be1782" providerId="ADAL" clId="{A3C52837-2574-4951-AFB9-3A3637EF1490}" dt="2020-06-13T07:22:15.226" v="1" actId="478"/>
          <ac:picMkLst>
            <pc:docMk/>
            <pc:sldMk cId="4109944685" sldId="385"/>
            <ac:picMk id="110" creationId="{6968AF85-130A-4FBA-9E49-79EFCA9BBC68}"/>
          </ac:picMkLst>
        </pc:picChg>
      </pc:sldChg>
      <pc:sldChg chg="add del">
        <pc:chgData name="Nicola" userId="ebcc58ce-2d8c-4ed9-a38e-e6d0a4be1782" providerId="ADAL" clId="{A3C52837-2574-4951-AFB9-3A3637EF1490}" dt="2020-06-13T07:24:02.591" v="29" actId="47"/>
        <pc:sldMkLst>
          <pc:docMk/>
          <pc:sldMk cId="2656493054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63052D-399D-453A-9FD9-7324DF06CE16}"/>
              </a:ext>
            </a:extLst>
          </p:cNvPr>
          <p:cNvSpPr txBox="1"/>
          <p:nvPr/>
        </p:nvSpPr>
        <p:spPr>
          <a:xfrm>
            <a:off x="3657599" y="5322625"/>
            <a:ext cx="90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ADC0892-103F-424B-95B9-EBACB03F4ED5}"/>
              </a:ext>
            </a:extLst>
          </p:cNvPr>
          <p:cNvSpPr txBox="1"/>
          <p:nvPr/>
        </p:nvSpPr>
        <p:spPr>
          <a:xfrm>
            <a:off x="3305030" y="7563132"/>
            <a:ext cx="3327781" cy="1594516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86144f90-c7b6-48d0-aae5-f5e9e48cc3df"/>
    <ds:schemaRef ds:uri="http://schemas.microsoft.com/office/infopath/2007/PartnerControls"/>
    <ds:schemaRef ds:uri="http://purl.org/dc/elements/1.1/"/>
    <ds:schemaRef ds:uri="0f0ae0ff-29c4-4766-b250-c1a9bee8d43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3512495-1CBC-41CE-AD5A-EBDAC2EFAB93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Measure Length cm Worksheet</dc:title>
  <dc:creator>Sian Stebbings</dc:creator>
  <cp:lastModifiedBy>Nicola Dockerty</cp:lastModifiedBy>
  <cp:revision>4</cp:revision>
  <dcterms:created xsi:type="dcterms:W3CDTF">2018-10-23T11:51:23Z</dcterms:created>
  <dcterms:modified xsi:type="dcterms:W3CDTF">2020-06-13T07:24:04Z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