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AD8D6"/>
    <a:srgbClr val="1D619C"/>
    <a:srgbClr val="FF9300"/>
    <a:srgbClr val="595959"/>
    <a:srgbClr val="FF0000"/>
    <a:srgbClr val="FF9933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0B27C-ABF9-4DF9-B88F-1BC04EB20DE8}" v="6" dt="2021-01-27T14:48:40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>
        <p:scale>
          <a:sx n="100" d="100"/>
          <a:sy n="100" d="100"/>
        </p:scale>
        <p:origin x="576" y="-30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6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60C34054-D2EA-442A-ACCC-1C60FD43DC19}"/>
              </a:ext>
            </a:extLst>
          </p:cNvPr>
          <p:cNvSpPr txBox="1"/>
          <p:nvPr/>
        </p:nvSpPr>
        <p:spPr>
          <a:xfrm>
            <a:off x="4229424" y="1431134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DA2B5D5-C254-4255-8C88-1ACF62DA5531}"/>
              </a:ext>
            </a:extLst>
          </p:cNvPr>
          <p:cNvSpPr txBox="1"/>
          <p:nvPr/>
        </p:nvSpPr>
        <p:spPr>
          <a:xfrm>
            <a:off x="5305749" y="1431134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CABE431-FDCE-4175-BBA8-C7D0688724DD}"/>
              </a:ext>
            </a:extLst>
          </p:cNvPr>
          <p:cNvSpPr txBox="1"/>
          <p:nvPr/>
        </p:nvSpPr>
        <p:spPr>
          <a:xfrm>
            <a:off x="6029973" y="1431134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F5191EC-EEB6-4A89-92BD-6FE92E734528}"/>
              </a:ext>
            </a:extLst>
          </p:cNvPr>
          <p:cNvSpPr txBox="1"/>
          <p:nvPr/>
        </p:nvSpPr>
        <p:spPr>
          <a:xfrm>
            <a:off x="6029973" y="2540796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1222802-C97B-43D5-A01B-F1D2565EC8AB}"/>
              </a:ext>
            </a:extLst>
          </p:cNvPr>
          <p:cNvSpPr txBox="1"/>
          <p:nvPr/>
        </p:nvSpPr>
        <p:spPr>
          <a:xfrm>
            <a:off x="4945749" y="2540796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FF3E9D2-C098-4680-A192-E2088273AFAF}"/>
              </a:ext>
            </a:extLst>
          </p:cNvPr>
          <p:cNvSpPr txBox="1"/>
          <p:nvPr/>
        </p:nvSpPr>
        <p:spPr>
          <a:xfrm>
            <a:off x="3861525" y="2540796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26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C1F6DBDC-E34B-45E4-8B6E-65629E90A2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381" y="3503406"/>
            <a:ext cx="371888" cy="371888"/>
          </a:xfrm>
          <a:prstGeom prst="rect">
            <a:avLst/>
          </a:prstGeom>
        </p:spPr>
      </p:pic>
      <p:pic>
        <p:nvPicPr>
          <p:cNvPr id="99" name="Picture 98" descr="A picture containing icon&#10;&#10;Description automatically generated">
            <a:extLst>
              <a:ext uri="{FF2B5EF4-FFF2-40B4-BE49-F238E27FC236}">
                <a16:creationId xmlns:a16="http://schemas.microsoft.com/office/drawing/2014/main" id="{58B52D94-DD3D-4880-87E7-90D2161A65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831" y="3503406"/>
            <a:ext cx="371888" cy="371888"/>
          </a:xfrm>
          <a:prstGeom prst="rect">
            <a:avLst/>
          </a:prstGeom>
        </p:spPr>
      </p:pic>
      <p:pic>
        <p:nvPicPr>
          <p:cNvPr id="100" name="Picture 99" descr="A picture containing icon&#10;&#10;Description automatically generated">
            <a:extLst>
              <a:ext uri="{FF2B5EF4-FFF2-40B4-BE49-F238E27FC236}">
                <a16:creationId xmlns:a16="http://schemas.microsoft.com/office/drawing/2014/main" id="{B609705D-0CB8-4E0C-8A81-D3B67A5DC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281" y="3503406"/>
            <a:ext cx="371888" cy="371888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F3DA1223-836F-4C07-8BB6-D2803F81DFF1}"/>
              </a:ext>
            </a:extLst>
          </p:cNvPr>
          <p:cNvSpPr txBox="1"/>
          <p:nvPr/>
        </p:nvSpPr>
        <p:spPr>
          <a:xfrm>
            <a:off x="4269578" y="8601077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>
            <a:extLst>
              <a:ext uri="{FF2B5EF4-FFF2-40B4-BE49-F238E27FC236}">
                <a16:creationId xmlns:a16="http://schemas.microsoft.com/office/drawing/2014/main" id="{55D465FB-D93B-43E7-903B-FD021892DD3F}"/>
              </a:ext>
            </a:extLst>
          </p:cNvPr>
          <p:cNvSpPr txBox="1"/>
          <p:nvPr/>
        </p:nvSpPr>
        <p:spPr>
          <a:xfrm>
            <a:off x="3429000" y="46677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8C2132B-4EE3-45FD-8BE8-9272B990CEA0}"/>
              </a:ext>
            </a:extLst>
          </p:cNvPr>
          <p:cNvSpPr txBox="1"/>
          <p:nvPr/>
        </p:nvSpPr>
        <p:spPr>
          <a:xfrm>
            <a:off x="3429000" y="339357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F567F59-073A-4970-AB50-482D989A80F0}"/>
              </a:ext>
            </a:extLst>
          </p:cNvPr>
          <p:cNvSpPr txBox="1"/>
          <p:nvPr/>
        </p:nvSpPr>
        <p:spPr>
          <a:xfrm>
            <a:off x="3429000" y="632037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369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www.w3.org/XML/1998/namespace"/>
    <ds:schemaRef ds:uri="http://schemas.microsoft.com/sharepoint/v3"/>
    <ds:schemaRef ds:uri="http://schemas.microsoft.com/office/infopath/2007/PartnerControls"/>
    <ds:schemaRef ds:uri="0f0ae0ff-29c4-4766-b250-c1a9bee8d430"/>
    <ds:schemaRef ds:uri="86144f90-c7b6-48d0-aae5-f5e9e48cc3df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3B612B-4CE8-401E-9A18-7111AEDBC28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Tally Charts Prior Learning</dc:title>
  <dc:creator>Sian Stebbings</dc:creator>
  <cp:lastModifiedBy>Michelle Procter</cp:lastModifiedBy>
  <cp:revision>78</cp:revision>
  <dcterms:created xsi:type="dcterms:W3CDTF">2018-10-23T11:51:23Z</dcterms:created>
  <dcterms:modified xsi:type="dcterms:W3CDTF">2021-01-27T15:16:52Z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