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5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706F6F"/>
    <a:srgbClr val="FAD8D6"/>
    <a:srgbClr val="FFF8E7"/>
    <a:srgbClr val="1D619C"/>
    <a:srgbClr val="0562BF"/>
    <a:srgbClr val="FF3300"/>
    <a:srgbClr val="FF9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5CA009-8879-494A-99E5-F79F8B054FEC}" v="7" dt="2021-01-27T18:21:32.710"/>
    <p1510:client id="{A9666E69-63E4-402E-8FE2-90BCC2492B42}" v="2" dt="2021-01-28T08:10:21.2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18" autoAdjust="0"/>
    <p:restoredTop sz="95226" autoAdjust="0"/>
  </p:normalViewPr>
  <p:slideViewPr>
    <p:cSldViewPr snapToGrid="0">
      <p:cViewPr varScale="1">
        <p:scale>
          <a:sx n="50" d="100"/>
          <a:sy n="50" d="100"/>
        </p:scale>
        <p:origin x="23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613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Picture 112">
            <a:extLst>
              <a:ext uri="{FF2B5EF4-FFF2-40B4-BE49-F238E27FC236}">
                <a16:creationId xmlns:a16="http://schemas.microsoft.com/office/drawing/2014/main" id="{124B9A80-4D6E-4368-845D-D7F6190E280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676" y="5079975"/>
            <a:ext cx="82363" cy="432000"/>
          </a:xfrm>
          <a:prstGeom prst="rect">
            <a:avLst/>
          </a:prstGeom>
        </p:spPr>
      </p:pic>
      <p:pic>
        <p:nvPicPr>
          <p:cNvPr id="116" name="Picture 115" descr="A picture containing text, display, picture frame&#10;&#10;Description automatically generated">
            <a:extLst>
              <a:ext uri="{FF2B5EF4-FFF2-40B4-BE49-F238E27FC236}">
                <a16:creationId xmlns:a16="http://schemas.microsoft.com/office/drawing/2014/main" id="{35EBA266-ED6F-4459-A48C-AB9A3887D96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489" y="5182904"/>
            <a:ext cx="612000" cy="226143"/>
          </a:xfrm>
          <a:prstGeom prst="rect">
            <a:avLst/>
          </a:prstGeom>
        </p:spPr>
      </p:pic>
      <p:graphicFrame>
        <p:nvGraphicFramePr>
          <p:cNvPr id="9" name="Table 11">
            <a:extLst>
              <a:ext uri="{FF2B5EF4-FFF2-40B4-BE49-F238E27FC236}">
                <a16:creationId xmlns:a16="http://schemas.microsoft.com/office/drawing/2014/main" id="{01B4D31B-1601-409E-98AB-2BF593E4F6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762572"/>
              </p:ext>
            </p:extLst>
          </p:nvPr>
        </p:nvGraphicFramePr>
        <p:xfrm>
          <a:off x="356857" y="5838825"/>
          <a:ext cx="6141600" cy="327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000">
                  <a:extLst>
                    <a:ext uri="{9D8B030D-6E8A-4147-A177-3AD203B41FA5}">
                      <a16:colId xmlns:a16="http://schemas.microsoft.com/office/drawing/2014/main" val="694976935"/>
                    </a:ext>
                  </a:extLst>
                </a:gridCol>
                <a:gridCol w="4294800">
                  <a:extLst>
                    <a:ext uri="{9D8B030D-6E8A-4147-A177-3AD203B41FA5}">
                      <a16:colId xmlns:a16="http://schemas.microsoft.com/office/drawing/2014/main" val="2466324754"/>
                    </a:ext>
                  </a:extLst>
                </a:gridCol>
                <a:gridCol w="856800">
                  <a:extLst>
                    <a:ext uri="{9D8B030D-6E8A-4147-A177-3AD203B41FA5}">
                      <a16:colId xmlns:a16="http://schemas.microsoft.com/office/drawing/2014/main" val="4133524694"/>
                    </a:ext>
                  </a:extLst>
                </a:gridCol>
              </a:tblGrid>
              <a:tr h="435600"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941542"/>
                  </a:ext>
                </a:extLst>
              </a:tr>
              <a:tr h="709200">
                <a:tc>
                  <a:txBody>
                    <a:bodyPr/>
                    <a:lstStyle/>
                    <a:p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4754116"/>
                  </a:ext>
                </a:extLst>
              </a:tr>
              <a:tr h="709200">
                <a:tc>
                  <a:txBody>
                    <a:bodyPr/>
                    <a:lstStyle/>
                    <a:p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7402831"/>
                  </a:ext>
                </a:extLst>
              </a:tr>
              <a:tr h="709200">
                <a:tc>
                  <a:txBody>
                    <a:bodyPr/>
                    <a:lstStyle/>
                    <a:p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0912381"/>
                  </a:ext>
                </a:extLst>
              </a:tr>
              <a:tr h="709200">
                <a:tc>
                  <a:txBody>
                    <a:bodyPr/>
                    <a:lstStyle/>
                    <a:p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01318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47673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12" ma:contentTypeDescription="Create a new document." ma:contentTypeScope="" ma:versionID="8b80b62d45d0cb23f9638cc884eb5b35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d8faad84a2e09d1453228295a3d065f1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AED7B4A-5DB5-4FCF-8F20-F91ED557B634}"/>
</file>

<file path=customXml/itemProps2.xml><?xml version="1.0" encoding="utf-8"?>
<ds:datastoreItem xmlns:ds="http://schemas.openxmlformats.org/officeDocument/2006/customXml" ds:itemID="{EE759B5E-B001-436F-86B7-489A2C6A39DF}">
  <ds:schemaRefs>
    <ds:schemaRef ds:uri="http://schemas.microsoft.com/office/2006/documentManagement/types"/>
    <ds:schemaRef ds:uri="86144f90-c7b6-48d0-aae5-f5e9e48cc3df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fopath/2007/PartnerControls"/>
    <ds:schemaRef ds:uri="http://schemas.microsoft.com/sharepoint/v3"/>
    <ds:schemaRef ds:uri="http://purl.org/dc/dcmitype/"/>
    <ds:schemaRef ds:uri="0f0ae0ff-29c4-4766-b250-c1a9bee8d430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2 Make Tally Charts Maths Recovery Extension</dc:title>
  <dc:creator>Sian Stebbings</dc:creator>
  <cp:lastModifiedBy>Michelle Procter</cp:lastModifiedBy>
  <cp:revision>35</cp:revision>
  <dcterms:created xsi:type="dcterms:W3CDTF">2018-10-23T11:51:23Z</dcterms:created>
  <dcterms:modified xsi:type="dcterms:W3CDTF">2021-01-28T08:25:08Z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6656">
    <vt:lpwstr>37</vt:lpwstr>
  </property>
  <property fmtid="{D5CDD505-2E9C-101B-9397-08002B2CF9AE}" pid="5" name="AuthorIds_UIVersion_1536">
    <vt:lpwstr>21</vt:lpwstr>
  </property>
</Properties>
</file>