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B3B1EB-E6D8-4313-AD0E-F47E6B70F9A3}" v="10" dt="2020-06-13T07:42:25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/>
    <p:restoredTop sz="94595"/>
  </p:normalViewPr>
  <p:slideViewPr>
    <p:cSldViewPr snapToGrid="0">
      <p:cViewPr varScale="1">
        <p:scale>
          <a:sx n="56" d="100"/>
          <a:sy n="56" d="100"/>
        </p:scale>
        <p:origin x="27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85B3B1EB-E6D8-4313-AD0E-F47E6B70F9A3}"/>
    <pc:docChg chg="addSld delSld modSld">
      <pc:chgData name="Nicola" userId="ebcc58ce-2d8c-4ed9-a38e-e6d0a4be1782" providerId="ADAL" clId="{85B3B1EB-E6D8-4313-AD0E-F47E6B70F9A3}" dt="2020-06-13T07:42:58.880" v="80" actId="47"/>
      <pc:docMkLst>
        <pc:docMk/>
      </pc:docMkLst>
      <pc:sldChg chg="addSp delSp modSp mod setBg">
        <pc:chgData name="Nicola" userId="ebcc58ce-2d8c-4ed9-a38e-e6d0a4be1782" providerId="ADAL" clId="{85B3B1EB-E6D8-4313-AD0E-F47E6B70F9A3}" dt="2020-06-13T07:42:53.712" v="79" actId="1036"/>
        <pc:sldMkLst>
          <pc:docMk/>
          <pc:sldMk cId="4109944685" sldId="385"/>
        </pc:sldMkLst>
        <pc:spChg chg="add mod">
          <ac:chgData name="Nicola" userId="ebcc58ce-2d8c-4ed9-a38e-e6d0a4be1782" providerId="ADAL" clId="{85B3B1EB-E6D8-4313-AD0E-F47E6B70F9A3}" dt="2020-06-13T07:41:56.175" v="14" actId="1036"/>
          <ac:spMkLst>
            <pc:docMk/>
            <pc:sldMk cId="4109944685" sldId="385"/>
            <ac:spMk id="5" creationId="{7898C908-6EC4-4DF4-AC66-3FAA2B398614}"/>
          </ac:spMkLst>
        </pc:spChg>
        <pc:spChg chg="del">
          <ac:chgData name="Nicola" userId="ebcc58ce-2d8c-4ed9-a38e-e6d0a4be1782" providerId="ADAL" clId="{85B3B1EB-E6D8-4313-AD0E-F47E6B70F9A3}" dt="2020-06-13T07:40:45.462" v="1" actId="478"/>
          <ac:spMkLst>
            <pc:docMk/>
            <pc:sldMk cId="4109944685" sldId="385"/>
            <ac:spMk id="113" creationId="{FE08BC6A-326E-415B-A3A5-871A573A4AA0}"/>
          </ac:spMkLst>
        </pc:spChg>
        <pc:spChg chg="del">
          <ac:chgData name="Nicola" userId="ebcc58ce-2d8c-4ed9-a38e-e6d0a4be1782" providerId="ADAL" clId="{85B3B1EB-E6D8-4313-AD0E-F47E6B70F9A3}" dt="2020-06-13T07:40:45.462" v="1" actId="478"/>
          <ac:spMkLst>
            <pc:docMk/>
            <pc:sldMk cId="4109944685" sldId="385"/>
            <ac:spMk id="114" creationId="{AB80ABA2-04D7-4659-B058-4D71BC3196D8}"/>
          </ac:spMkLst>
        </pc:spChg>
        <pc:spChg chg="del">
          <ac:chgData name="Nicola" userId="ebcc58ce-2d8c-4ed9-a38e-e6d0a4be1782" providerId="ADAL" clId="{85B3B1EB-E6D8-4313-AD0E-F47E6B70F9A3}" dt="2020-06-13T07:40:45.462" v="1" actId="478"/>
          <ac:spMkLst>
            <pc:docMk/>
            <pc:sldMk cId="4109944685" sldId="385"/>
            <ac:spMk id="115" creationId="{AE8D3DBA-FDF6-4E04-B625-9CF762A159E8}"/>
          </ac:spMkLst>
        </pc:spChg>
        <pc:spChg chg="add mod">
          <ac:chgData name="Nicola" userId="ebcc58ce-2d8c-4ed9-a38e-e6d0a4be1782" providerId="ADAL" clId="{85B3B1EB-E6D8-4313-AD0E-F47E6B70F9A3}" dt="2020-06-13T07:42:00.142" v="15" actId="571"/>
          <ac:spMkLst>
            <pc:docMk/>
            <pc:sldMk cId="4109944685" sldId="385"/>
            <ac:spMk id="116" creationId="{860CC9AA-0AE4-4F19-B75A-69B76831FE5A}"/>
          </ac:spMkLst>
        </pc:spChg>
        <pc:spChg chg="add mod">
          <ac:chgData name="Nicola" userId="ebcc58ce-2d8c-4ed9-a38e-e6d0a4be1782" providerId="ADAL" clId="{85B3B1EB-E6D8-4313-AD0E-F47E6B70F9A3}" dt="2020-06-13T07:42:48.053" v="76" actId="1037"/>
          <ac:spMkLst>
            <pc:docMk/>
            <pc:sldMk cId="4109944685" sldId="385"/>
            <ac:spMk id="117" creationId="{30A7F707-440E-41FE-BD52-C3E006D36ACA}"/>
          </ac:spMkLst>
        </pc:spChg>
        <pc:spChg chg="add mod">
          <ac:chgData name="Nicola" userId="ebcc58ce-2d8c-4ed9-a38e-e6d0a4be1782" providerId="ADAL" clId="{85B3B1EB-E6D8-4313-AD0E-F47E6B70F9A3}" dt="2020-06-13T07:42:53.712" v="79" actId="1036"/>
          <ac:spMkLst>
            <pc:docMk/>
            <pc:sldMk cId="4109944685" sldId="385"/>
            <ac:spMk id="118" creationId="{D2D2E194-5838-4C3D-9A36-B169C36F5181}"/>
          </ac:spMkLst>
        </pc:spChg>
        <pc:grpChg chg="del">
          <ac:chgData name="Nicola" userId="ebcc58ce-2d8c-4ed9-a38e-e6d0a4be1782" providerId="ADAL" clId="{85B3B1EB-E6D8-4313-AD0E-F47E6B70F9A3}" dt="2020-06-13T07:40:45.462" v="1" actId="478"/>
          <ac:grpSpMkLst>
            <pc:docMk/>
            <pc:sldMk cId="4109944685" sldId="385"/>
            <ac:grpSpMk id="4" creationId="{8EDD8B59-494F-42D4-82E7-A22182F826A6}"/>
          </ac:grpSpMkLst>
        </pc:grpChg>
        <pc:grpChg chg="del">
          <ac:chgData name="Nicola" userId="ebcc58ce-2d8c-4ed9-a38e-e6d0a4be1782" providerId="ADAL" clId="{85B3B1EB-E6D8-4313-AD0E-F47E6B70F9A3}" dt="2020-06-13T07:40:45.462" v="1" actId="478"/>
          <ac:grpSpMkLst>
            <pc:docMk/>
            <pc:sldMk cId="4109944685" sldId="385"/>
            <ac:grpSpMk id="9" creationId="{B59D8F75-4242-4A56-90FF-9045AC16BFE1}"/>
          </ac:grpSpMkLst>
        </pc:grpChg>
        <pc:grpChg chg="del">
          <ac:chgData name="Nicola" userId="ebcc58ce-2d8c-4ed9-a38e-e6d0a4be1782" providerId="ADAL" clId="{85B3B1EB-E6D8-4313-AD0E-F47E6B70F9A3}" dt="2020-06-13T07:40:45.462" v="1" actId="478"/>
          <ac:grpSpMkLst>
            <pc:docMk/>
            <pc:sldMk cId="4109944685" sldId="385"/>
            <ac:grpSpMk id="13" creationId="{DCB0304D-536E-4DCE-8075-C30D13198D7C}"/>
          </ac:grpSpMkLst>
        </pc:grpChg>
        <pc:grpChg chg="del">
          <ac:chgData name="Nicola" userId="ebcc58ce-2d8c-4ed9-a38e-e6d0a4be1782" providerId="ADAL" clId="{85B3B1EB-E6D8-4313-AD0E-F47E6B70F9A3}" dt="2020-06-13T07:40:45.462" v="1" actId="478"/>
          <ac:grpSpMkLst>
            <pc:docMk/>
            <pc:sldMk cId="4109944685" sldId="385"/>
            <ac:grpSpMk id="18" creationId="{B2712ACC-78F9-45F3-A6EC-E574310A6471}"/>
          </ac:grpSpMkLst>
        </pc:grpChg>
        <pc:graphicFrameChg chg="del">
          <ac:chgData name="Nicola" userId="ebcc58ce-2d8c-4ed9-a38e-e6d0a4be1782" providerId="ADAL" clId="{85B3B1EB-E6D8-4313-AD0E-F47E6B70F9A3}" dt="2020-06-13T07:40:45.462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85B3B1EB-E6D8-4313-AD0E-F47E6B70F9A3}" dt="2020-06-13T07:40:45.462" v="1" actId="478"/>
          <ac:graphicFrameMkLst>
            <pc:docMk/>
            <pc:sldMk cId="4109944685" sldId="385"/>
            <ac:graphicFrameMk id="63" creationId="{ADF2985D-CAD1-4F26-82C7-A33392619413}"/>
          </ac:graphicFrameMkLst>
        </pc:graphicFrameChg>
      </pc:sldChg>
      <pc:sldChg chg="add del">
        <pc:chgData name="Nicola" userId="ebcc58ce-2d8c-4ed9-a38e-e6d0a4be1782" providerId="ADAL" clId="{85B3B1EB-E6D8-4313-AD0E-F47E6B70F9A3}" dt="2020-06-13T07:42:58.880" v="80" actId="47"/>
        <pc:sldMkLst>
          <pc:docMk/>
          <pc:sldMk cId="3394134376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98C908-6EC4-4DF4-AC66-3FAA2B398614}"/>
              </a:ext>
            </a:extLst>
          </p:cNvPr>
          <p:cNvSpPr txBox="1"/>
          <p:nvPr/>
        </p:nvSpPr>
        <p:spPr>
          <a:xfrm>
            <a:off x="218364" y="5377218"/>
            <a:ext cx="6428096" cy="61414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60CC9AA-0AE4-4F19-B75A-69B76831FE5A}"/>
              </a:ext>
            </a:extLst>
          </p:cNvPr>
          <p:cNvSpPr txBox="1"/>
          <p:nvPr/>
        </p:nvSpPr>
        <p:spPr>
          <a:xfrm>
            <a:off x="211540" y="5377218"/>
            <a:ext cx="6428096" cy="61414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0A7F707-440E-41FE-BD52-C3E006D36ACA}"/>
              </a:ext>
            </a:extLst>
          </p:cNvPr>
          <p:cNvSpPr txBox="1"/>
          <p:nvPr/>
        </p:nvSpPr>
        <p:spPr>
          <a:xfrm>
            <a:off x="2409584" y="8106773"/>
            <a:ext cx="4210335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2D2E194-5838-4C3D-9A36-B169C36F5181}"/>
              </a:ext>
            </a:extLst>
          </p:cNvPr>
          <p:cNvSpPr txBox="1"/>
          <p:nvPr/>
        </p:nvSpPr>
        <p:spPr>
          <a:xfrm>
            <a:off x="2947919" y="8652684"/>
            <a:ext cx="3672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A326F8-B650-46C2-A92E-57DF1470C258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86144f90-c7b6-48d0-aae5-f5e9e48cc3df"/>
    <ds:schemaRef ds:uri="http://schemas.microsoft.com/office/infopath/2007/PartnerControls"/>
    <ds:schemaRef ds:uri="http://purl.org/dc/elements/1.1/"/>
    <ds:schemaRef ds:uri="0f0ae0ff-29c4-4766-b250-c1a9bee8d430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Four Operations with Lengths Worksheet</dc:title>
  <dc:creator>Sian Stebbings</dc:creator>
  <cp:lastModifiedBy>Nicola Dockerty</cp:lastModifiedBy>
  <cp:revision>4</cp:revision>
  <dcterms:created xsi:type="dcterms:W3CDTF">2018-10-23T11:51:23Z</dcterms:created>
  <dcterms:modified xsi:type="dcterms:W3CDTF">2020-06-13T07:43:01Z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