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0000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6EB5CF-CE0E-4EC8-8FD6-EE862B51901D}" v="12" dt="2020-06-01T09:04:35.3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07" autoAdjust="0"/>
    <p:restoredTop sz="94674"/>
  </p:normalViewPr>
  <p:slideViewPr>
    <p:cSldViewPr snapToGrid="0">
      <p:cViewPr>
        <p:scale>
          <a:sx n="76" d="100"/>
          <a:sy n="76" d="100"/>
        </p:scale>
        <p:origin x="1925" y="-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D86EB5CF-CE0E-4EC8-8FD6-EE862B51901D}"/>
    <pc:docChg chg="addSld delSld modSld">
      <pc:chgData name="Nicola" userId="ebcc58ce-2d8c-4ed9-a38e-e6d0a4be1782" providerId="ADAL" clId="{D86EB5CF-CE0E-4EC8-8FD6-EE862B51901D}" dt="2020-06-01T09:04:59.090" v="63" actId="47"/>
      <pc:docMkLst>
        <pc:docMk/>
      </pc:docMkLst>
      <pc:sldChg chg="addSp delSp modSp mod setBg">
        <pc:chgData name="Nicola" userId="ebcc58ce-2d8c-4ed9-a38e-e6d0a4be1782" providerId="ADAL" clId="{D86EB5CF-CE0E-4EC8-8FD6-EE862B51901D}" dt="2020-06-01T09:04:54.200" v="62" actId="1035"/>
        <pc:sldMkLst>
          <pc:docMk/>
          <pc:sldMk cId="4040901834" sldId="386"/>
        </pc:sldMkLst>
        <pc:spChg chg="add mod">
          <ac:chgData name="Nicola" userId="ebcc58ce-2d8c-4ed9-a38e-e6d0a4be1782" providerId="ADAL" clId="{D86EB5CF-CE0E-4EC8-8FD6-EE862B51901D}" dt="2020-06-01T09:04:15.883" v="44" actId="207"/>
          <ac:spMkLst>
            <pc:docMk/>
            <pc:sldMk cId="4040901834" sldId="386"/>
            <ac:spMk id="2" creationId="{4FA3554A-E9D7-4B7E-A913-6702AB6EB365}"/>
          </ac:spMkLst>
        </pc:spChg>
        <pc:spChg chg="add mod">
          <ac:chgData name="Nicola" userId="ebcc58ce-2d8c-4ed9-a38e-e6d0a4be1782" providerId="ADAL" clId="{D86EB5CF-CE0E-4EC8-8FD6-EE862B51901D}" dt="2020-06-01T09:04:54.200" v="62" actId="1035"/>
          <ac:spMkLst>
            <pc:docMk/>
            <pc:sldMk cId="4040901834" sldId="386"/>
            <ac:spMk id="3" creationId="{A5EC1AE9-7C73-43E1-9298-DE4A572DCA31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1" creationId="{8AE0698C-7868-40AF-8AE5-DBE21EE8B703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55" creationId="{C68C61D0-6021-454E-97F9-3F37DB3DC7B5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57" creationId="{853902E1-6C06-4681-888C-731C16741014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61" creationId="{E02162AE-8B79-45F7-AFF8-51AEB52E4678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62" creationId="{2CA5CA57-E8AD-478E-A379-2086AF524D74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64" creationId="{64DCBB46-9630-4761-B7F6-58CC781FBC66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66" creationId="{27592F19-9128-441C-AFF4-1F04432FB672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68" creationId="{5BBAD323-F4F8-4F20-B5DF-C1CA5B3EF1AF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70" creationId="{12349C0F-809F-440E-8BBC-C523CC256D46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72" creationId="{18B44F82-2E28-4122-8B15-518C9DA54A38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73" creationId="{F7003CC8-90FB-45DA-A1F0-F0108F3CA501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75" creationId="{DCD83533-067D-4E67-9447-BB4B0341CD6C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77" creationId="{95086293-B3E5-4975-BF6F-E22A327275DD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80" creationId="{1672420A-9393-41EE-95ED-762761FF898C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81" creationId="{47235BD8-33B1-458C-B630-62870F1FD80C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89" creationId="{D06AFA7E-8FC6-4D95-A8C9-8AEAC8FBBBD3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91" creationId="{5DCDE36D-A3A0-4A5E-9EFE-B07080859E05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94" creationId="{03453EF0-3A28-49CD-852B-1C9BE7C4F257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95" creationId="{5E567046-0230-407B-B243-AE957875C954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03" creationId="{FF38C270-7FE7-4726-BCAA-B931B3845CE2}"/>
          </ac:spMkLst>
        </pc:spChg>
        <pc:spChg chg="add mod">
          <ac:chgData name="Nicola" userId="ebcc58ce-2d8c-4ed9-a38e-e6d0a4be1782" providerId="ADAL" clId="{D86EB5CF-CE0E-4EC8-8FD6-EE862B51901D}" dt="2020-06-01T09:04:15.883" v="44" actId="207"/>
          <ac:spMkLst>
            <pc:docMk/>
            <pc:sldMk cId="4040901834" sldId="386"/>
            <ac:spMk id="104" creationId="{8B1AD4DB-F0EA-4990-AF83-28BC1CD38188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05" creationId="{21CF4B02-B717-44B5-8B8D-EB583EB26924}"/>
          </ac:spMkLst>
        </pc:spChg>
        <pc:spChg chg="add mod">
          <ac:chgData name="Nicola" userId="ebcc58ce-2d8c-4ed9-a38e-e6d0a4be1782" providerId="ADAL" clId="{D86EB5CF-CE0E-4EC8-8FD6-EE862B51901D}" dt="2020-06-01T09:04:15.883" v="44" actId="207"/>
          <ac:spMkLst>
            <pc:docMk/>
            <pc:sldMk cId="4040901834" sldId="386"/>
            <ac:spMk id="106" creationId="{34C8E0DD-34EB-4EFA-9EFD-E02C3E981D41}"/>
          </ac:spMkLst>
        </pc:spChg>
        <pc:spChg chg="add mod">
          <ac:chgData name="Nicola" userId="ebcc58ce-2d8c-4ed9-a38e-e6d0a4be1782" providerId="ADAL" clId="{D86EB5CF-CE0E-4EC8-8FD6-EE862B51901D}" dt="2020-06-01T09:04:15.883" v="44" actId="207"/>
          <ac:spMkLst>
            <pc:docMk/>
            <pc:sldMk cId="4040901834" sldId="386"/>
            <ac:spMk id="107" creationId="{700623EB-8CC7-436B-891B-323FC104AA0A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08" creationId="{4622B459-9F9B-4AF0-B85B-533B521197D5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09" creationId="{FDE73373-C92A-428E-AA52-FD3E660B6512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16" creationId="{117ACB7B-A652-4368-A751-665673E25A49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17" creationId="{E9AFAA68-9B3F-48A1-AD70-D0D2508E1E9F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18" creationId="{36E48F94-2F83-4786-9955-74BAE805C1FE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19" creationId="{380200EB-33E1-4EDA-9901-0844B9622513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26" creationId="{27512537-DED7-49F4-8882-D436E4A23EB6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28" creationId="{D242A0A6-18F2-4404-B3D8-B6EBC6D752C4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29" creationId="{CD4A0489-439B-4638-8997-5D25EA768D86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30" creationId="{07E38485-3723-41A2-94F0-A2381C283EAB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31" creationId="{35668FCA-3F84-41C7-86BB-807B4B05B574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32" creationId="{2928B643-98D2-4CB2-94F6-C6413A07BC67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33" creationId="{B824E710-BB17-4123-A7EA-7B238474197D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34" creationId="{B75EB22B-F237-465B-BCF3-24DEAD788DC0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35" creationId="{016952F6-F3D3-4B5B-8067-C72435FCD322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36" creationId="{F932B81D-5D7E-48DC-B6FB-C0DCF39E8679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37" creationId="{91B231C7-6C63-42BD-8A94-3C410C23CCD8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38" creationId="{261850E2-F8D6-415B-BED2-8E0059756C11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39" creationId="{F673C472-1DBC-4591-89FE-426CB4E498E4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40" creationId="{F7A60C79-4A9A-43B4-B8C3-156FF5E4EE87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41" creationId="{3D3A0C85-B5BC-49F0-A943-257482AEEB19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42" creationId="{5CE88FC8-06F9-4FCE-A865-4F226E0C33E6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43" creationId="{57473B23-E3F2-4967-8FFF-9C4FB38D70D4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44" creationId="{45841C72-5919-443A-B204-8B8898C0CEB2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45" creationId="{9D18D141-6C88-4BBC-9FC6-BA04ECB18AFE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46" creationId="{81211810-DC57-4F26-9E85-1DE3FA9B7558}"/>
          </ac:spMkLst>
        </pc:spChg>
        <pc:spChg chg="del">
          <ac:chgData name="Nicola" userId="ebcc58ce-2d8c-4ed9-a38e-e6d0a4be1782" providerId="ADAL" clId="{D86EB5CF-CE0E-4EC8-8FD6-EE862B51901D}" dt="2020-06-01T09:02:52.643" v="1" actId="478"/>
          <ac:spMkLst>
            <pc:docMk/>
            <pc:sldMk cId="4040901834" sldId="386"/>
            <ac:spMk id="147" creationId="{81565C9F-772A-4D7F-91BE-08279A19B83D}"/>
          </ac:spMkLst>
        </pc:spChg>
        <pc:grpChg chg="del">
          <ac:chgData name="Nicola" userId="ebcc58ce-2d8c-4ed9-a38e-e6d0a4be1782" providerId="ADAL" clId="{D86EB5CF-CE0E-4EC8-8FD6-EE862B51901D}" dt="2020-06-01T09:02:52.643" v="1" actId="478"/>
          <ac:grpSpMkLst>
            <pc:docMk/>
            <pc:sldMk cId="4040901834" sldId="386"/>
            <ac:grpSpMk id="10" creationId="{B2EBD2B0-6917-4D78-85E4-DB05FCEF8764}"/>
          </ac:grpSpMkLst>
        </pc:grpChg>
        <pc:grpChg chg="del">
          <ac:chgData name="Nicola" userId="ebcc58ce-2d8c-4ed9-a38e-e6d0a4be1782" providerId="ADAL" clId="{D86EB5CF-CE0E-4EC8-8FD6-EE862B51901D}" dt="2020-06-01T09:02:52.643" v="1" actId="478"/>
          <ac:grpSpMkLst>
            <pc:docMk/>
            <pc:sldMk cId="4040901834" sldId="386"/>
            <ac:grpSpMk id="16" creationId="{B435F8DE-8D26-4D59-B99D-B7AAD923CD38}"/>
          </ac:grpSpMkLst>
        </pc:grpChg>
        <pc:grpChg chg="del">
          <ac:chgData name="Nicola" userId="ebcc58ce-2d8c-4ed9-a38e-e6d0a4be1782" providerId="ADAL" clId="{D86EB5CF-CE0E-4EC8-8FD6-EE862B51901D}" dt="2020-06-01T09:02:52.643" v="1" actId="478"/>
          <ac:grpSpMkLst>
            <pc:docMk/>
            <pc:sldMk cId="4040901834" sldId="386"/>
            <ac:grpSpMk id="17" creationId="{716B6E96-1179-4597-813D-8953894BF89B}"/>
          </ac:grpSpMkLst>
        </pc:grpChg>
        <pc:grpChg chg="del">
          <ac:chgData name="Nicola" userId="ebcc58ce-2d8c-4ed9-a38e-e6d0a4be1782" providerId="ADAL" clId="{D86EB5CF-CE0E-4EC8-8FD6-EE862B51901D}" dt="2020-06-01T09:02:52.643" v="1" actId="478"/>
          <ac:grpSpMkLst>
            <pc:docMk/>
            <pc:sldMk cId="4040901834" sldId="386"/>
            <ac:grpSpMk id="18" creationId="{B2D395A3-A864-4EF0-B751-BE1954CD906A}"/>
          </ac:grpSpMkLst>
        </pc:grpChg>
        <pc:grpChg chg="del">
          <ac:chgData name="Nicola" userId="ebcc58ce-2d8c-4ed9-a38e-e6d0a4be1782" providerId="ADAL" clId="{D86EB5CF-CE0E-4EC8-8FD6-EE862B51901D}" dt="2020-06-01T09:02:52.643" v="1" actId="478"/>
          <ac:grpSpMkLst>
            <pc:docMk/>
            <pc:sldMk cId="4040901834" sldId="386"/>
            <ac:grpSpMk id="35" creationId="{530D7C0A-BAA2-49C5-9F04-F8FF46D4756A}"/>
          </ac:grpSpMkLst>
        </pc:grpChg>
        <pc:grpChg chg="del">
          <ac:chgData name="Nicola" userId="ebcc58ce-2d8c-4ed9-a38e-e6d0a4be1782" providerId="ADAL" clId="{D86EB5CF-CE0E-4EC8-8FD6-EE862B51901D}" dt="2020-06-01T09:02:52.643" v="1" actId="478"/>
          <ac:grpSpMkLst>
            <pc:docMk/>
            <pc:sldMk cId="4040901834" sldId="386"/>
            <ac:grpSpMk id="112" creationId="{2AF0A84A-5469-4BC6-8AC4-6EB47358268A}"/>
          </ac:grpSpMkLst>
        </pc:grpChg>
        <pc:graphicFrameChg chg="del">
          <ac:chgData name="Nicola" userId="ebcc58ce-2d8c-4ed9-a38e-e6d0a4be1782" providerId="ADAL" clId="{D86EB5CF-CE0E-4EC8-8FD6-EE862B51901D}" dt="2020-06-01T09:02:52.643" v="1" actId="478"/>
          <ac:graphicFrameMkLst>
            <pc:docMk/>
            <pc:sldMk cId="4040901834" sldId="386"/>
            <ac:graphicFrameMk id="9" creationId="{82B61480-DAD5-4A30-9B0C-19D18C58EA00}"/>
          </ac:graphicFrameMkLst>
        </pc:graphicFrameChg>
        <pc:graphicFrameChg chg="del">
          <ac:chgData name="Nicola" userId="ebcc58ce-2d8c-4ed9-a38e-e6d0a4be1782" providerId="ADAL" clId="{D86EB5CF-CE0E-4EC8-8FD6-EE862B51901D}" dt="2020-06-01T09:02:52.643" v="1" actId="478"/>
          <ac:graphicFrameMkLst>
            <pc:docMk/>
            <pc:sldMk cId="4040901834" sldId="386"/>
            <ac:graphicFrameMk id="41" creationId="{E29B27C4-C26B-4A0D-8450-77EF046FA962}"/>
          </ac:graphicFrameMkLst>
        </pc:graphicFrameChg>
        <pc:picChg chg="del">
          <ac:chgData name="Nicola" userId="ebcc58ce-2d8c-4ed9-a38e-e6d0a4be1782" providerId="ADAL" clId="{D86EB5CF-CE0E-4EC8-8FD6-EE862B51901D}" dt="2020-06-01T09:02:52.643" v="1" actId="478"/>
          <ac:picMkLst>
            <pc:docMk/>
            <pc:sldMk cId="4040901834" sldId="386"/>
            <ac:picMk id="6" creationId="{C8D73CCF-109A-4C83-BBF0-FF06E551E38C}"/>
          </ac:picMkLst>
        </pc:picChg>
        <pc:picChg chg="del">
          <ac:chgData name="Nicola" userId="ebcc58ce-2d8c-4ed9-a38e-e6d0a4be1782" providerId="ADAL" clId="{D86EB5CF-CE0E-4EC8-8FD6-EE862B51901D}" dt="2020-06-01T09:02:52.643" v="1" actId="478"/>
          <ac:picMkLst>
            <pc:docMk/>
            <pc:sldMk cId="4040901834" sldId="386"/>
            <ac:picMk id="120" creationId="{A45DA076-EF3C-417D-96BF-AB026B798964}"/>
          </ac:picMkLst>
        </pc:picChg>
        <pc:picChg chg="del">
          <ac:chgData name="Nicola" userId="ebcc58ce-2d8c-4ed9-a38e-e6d0a4be1782" providerId="ADAL" clId="{D86EB5CF-CE0E-4EC8-8FD6-EE862B51901D}" dt="2020-06-01T09:02:52.643" v="1" actId="478"/>
          <ac:picMkLst>
            <pc:docMk/>
            <pc:sldMk cId="4040901834" sldId="386"/>
            <ac:picMk id="121" creationId="{945E6430-B66F-466C-A7E5-E5571E74703C}"/>
          </ac:picMkLst>
        </pc:picChg>
        <pc:picChg chg="del">
          <ac:chgData name="Nicola" userId="ebcc58ce-2d8c-4ed9-a38e-e6d0a4be1782" providerId="ADAL" clId="{D86EB5CF-CE0E-4EC8-8FD6-EE862B51901D}" dt="2020-06-01T09:02:52.643" v="1" actId="478"/>
          <ac:picMkLst>
            <pc:docMk/>
            <pc:sldMk cId="4040901834" sldId="386"/>
            <ac:picMk id="122" creationId="{5834C119-3441-465E-AA85-01CC4BFAAC3F}"/>
          </ac:picMkLst>
        </pc:picChg>
        <pc:picChg chg="del">
          <ac:chgData name="Nicola" userId="ebcc58ce-2d8c-4ed9-a38e-e6d0a4be1782" providerId="ADAL" clId="{D86EB5CF-CE0E-4EC8-8FD6-EE862B51901D}" dt="2020-06-01T09:02:52.643" v="1" actId="478"/>
          <ac:picMkLst>
            <pc:docMk/>
            <pc:sldMk cId="4040901834" sldId="386"/>
            <ac:picMk id="123" creationId="{624E8520-C0A0-49D5-B9A5-E913CD14EB74}"/>
          </ac:picMkLst>
        </pc:picChg>
        <pc:picChg chg="del">
          <ac:chgData name="Nicola" userId="ebcc58ce-2d8c-4ed9-a38e-e6d0a4be1782" providerId="ADAL" clId="{D86EB5CF-CE0E-4EC8-8FD6-EE862B51901D}" dt="2020-06-01T09:02:52.643" v="1" actId="478"/>
          <ac:picMkLst>
            <pc:docMk/>
            <pc:sldMk cId="4040901834" sldId="386"/>
            <ac:picMk id="124" creationId="{DEC37CAB-7F9A-43ED-92EE-0D3272A8BACB}"/>
          </ac:picMkLst>
        </pc:picChg>
        <pc:picChg chg="del">
          <ac:chgData name="Nicola" userId="ebcc58ce-2d8c-4ed9-a38e-e6d0a4be1782" providerId="ADAL" clId="{D86EB5CF-CE0E-4EC8-8FD6-EE862B51901D}" dt="2020-06-01T09:02:52.643" v="1" actId="478"/>
          <ac:picMkLst>
            <pc:docMk/>
            <pc:sldMk cId="4040901834" sldId="386"/>
            <ac:picMk id="125" creationId="{96BEA888-BEEF-440F-87EB-91B276DE907F}"/>
          </ac:picMkLst>
        </pc:picChg>
      </pc:sldChg>
      <pc:sldChg chg="add del">
        <pc:chgData name="Nicola" userId="ebcc58ce-2d8c-4ed9-a38e-e6d0a4be1782" providerId="ADAL" clId="{D86EB5CF-CE0E-4EC8-8FD6-EE862B51901D}" dt="2020-06-01T09:04:59.090" v="63" actId="47"/>
        <pc:sldMkLst>
          <pc:docMk/>
          <pc:sldMk cId="4279273730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67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FA3554A-E9D7-4B7E-A913-6702AB6EB365}"/>
              </a:ext>
            </a:extLst>
          </p:cNvPr>
          <p:cNvSpPr/>
          <p:nvPr/>
        </p:nvSpPr>
        <p:spPr>
          <a:xfrm>
            <a:off x="4885840" y="1024517"/>
            <a:ext cx="457200" cy="3528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8B1AD4DB-F0EA-4990-AF83-28BC1CD38188}"/>
              </a:ext>
            </a:extLst>
          </p:cNvPr>
          <p:cNvSpPr/>
          <p:nvPr/>
        </p:nvSpPr>
        <p:spPr>
          <a:xfrm>
            <a:off x="4885840" y="1477561"/>
            <a:ext cx="457200" cy="3528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34C8E0DD-34EB-4EFA-9EFD-E02C3E981D41}"/>
              </a:ext>
            </a:extLst>
          </p:cNvPr>
          <p:cNvSpPr/>
          <p:nvPr/>
        </p:nvSpPr>
        <p:spPr>
          <a:xfrm>
            <a:off x="4885840" y="1926449"/>
            <a:ext cx="457200" cy="3528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700623EB-8CC7-436B-891B-323FC104AA0A}"/>
              </a:ext>
            </a:extLst>
          </p:cNvPr>
          <p:cNvSpPr/>
          <p:nvPr/>
        </p:nvSpPr>
        <p:spPr>
          <a:xfrm>
            <a:off x="4885840" y="2383649"/>
            <a:ext cx="457200" cy="3528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EC1AE9-7C73-43E1-9298-DE4A572DCA31}"/>
              </a:ext>
            </a:extLst>
          </p:cNvPr>
          <p:cNvSpPr txBox="1"/>
          <p:nvPr/>
        </p:nvSpPr>
        <p:spPr>
          <a:xfrm>
            <a:off x="211017" y="8418341"/>
            <a:ext cx="6444000" cy="755804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901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5FAD73-EAB2-4CD9-9240-3EAB75879F9D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infopath/2007/PartnerControls"/>
    <ds:schemaRef ds:uri="86144f90-c7b6-48d0-aae5-f5e9e48cc3df"/>
    <ds:schemaRef ds:uri="http://schemas.microsoft.com/office/2006/documentManagement/types"/>
    <ds:schemaRef ds:uri="0f0ae0ff-29c4-4766-b250-c1a9bee8d430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Find a Half Worksheet</dc:title>
  <dc:creator>Sian Stebbings</dc:creator>
  <cp:lastModifiedBy>Nicola Dockerty</cp:lastModifiedBy>
  <cp:revision>16</cp:revision>
  <dcterms:created xsi:type="dcterms:W3CDTF">2018-10-23T11:51:23Z</dcterms:created>
  <dcterms:modified xsi:type="dcterms:W3CDTF">2020-06-01T09:05:00Z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