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6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9B33"/>
    <a:srgbClr val="E6E6E6"/>
    <a:srgbClr val="E9CDFF"/>
    <a:srgbClr val="FF93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14AD4D-BD56-44D4-89F8-A5244CC80595}" v="23" dt="2020-04-22T15:58:25.8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46"/>
  </p:normalViewPr>
  <p:slideViewPr>
    <p:cSldViewPr snapToGrid="0">
      <p:cViewPr>
        <p:scale>
          <a:sx n="62" d="100"/>
          <a:sy n="62" d="100"/>
        </p:scale>
        <p:origin x="2491" y="-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cola Dockerty" userId="ebcc58ce-2d8c-4ed9-a38e-e6d0a4be1782" providerId="ADAL" clId="{FBF8A045-0B56-40DB-A19A-CD43C4251E22}"/>
    <pc:docChg chg="addSld delSld modSld">
      <pc:chgData name="Nicola Dockerty" userId="ebcc58ce-2d8c-4ed9-a38e-e6d0a4be1782" providerId="ADAL" clId="{FBF8A045-0B56-40DB-A19A-CD43C4251E22}" dt="2020-04-22T15:58:48.086" v="387" actId="47"/>
      <pc:docMkLst>
        <pc:docMk/>
      </pc:docMkLst>
      <pc:sldChg chg="addSp delSp modSp mod setBg">
        <pc:chgData name="Nicola Dockerty" userId="ebcc58ce-2d8c-4ed9-a38e-e6d0a4be1782" providerId="ADAL" clId="{FBF8A045-0B56-40DB-A19A-CD43C4251E22}" dt="2020-04-22T15:58:34.444" v="386" actId="1036"/>
        <pc:sldMkLst>
          <pc:docMk/>
          <pc:sldMk cId="3206877845" sldId="386"/>
        </pc:sldMkLst>
        <pc:spChg chg="add mod">
          <ac:chgData name="Nicola Dockerty" userId="ebcc58ce-2d8c-4ed9-a38e-e6d0a4be1782" providerId="ADAL" clId="{FBF8A045-0B56-40DB-A19A-CD43C4251E22}" dt="2020-04-22T15:53:58.148" v="112" actId="1036"/>
          <ac:spMkLst>
            <pc:docMk/>
            <pc:sldMk cId="3206877845" sldId="386"/>
            <ac:spMk id="2" creationId="{FC68C53A-8EFB-4016-9399-F0DE3D61416C}"/>
          </ac:spMkLst>
        </pc:spChg>
        <pc:spChg chg="add mod">
          <ac:chgData name="Nicola Dockerty" userId="ebcc58ce-2d8c-4ed9-a38e-e6d0a4be1782" providerId="ADAL" clId="{FBF8A045-0B56-40DB-A19A-CD43C4251E22}" dt="2020-04-22T15:58:06.795" v="320" actId="1036"/>
          <ac:spMkLst>
            <pc:docMk/>
            <pc:sldMk cId="3206877845" sldId="386"/>
            <ac:spMk id="3" creationId="{D7A57137-45BE-47C8-9ED1-CB412AB18364}"/>
          </ac:spMkLst>
        </pc:spChg>
        <pc:spChg chg="add mod">
          <ac:chgData name="Nicola Dockerty" userId="ebcc58ce-2d8c-4ed9-a38e-e6d0a4be1782" providerId="ADAL" clId="{FBF8A045-0B56-40DB-A19A-CD43C4251E22}" dt="2020-04-22T15:54:38.966" v="136" actId="1035"/>
          <ac:spMkLst>
            <pc:docMk/>
            <pc:sldMk cId="3206877845" sldId="386"/>
            <ac:spMk id="47" creationId="{B2FD57A5-4D49-4EE4-8035-78382C49DBAD}"/>
          </ac:spMkLst>
        </pc:spChg>
        <pc:spChg chg="add mod">
          <ac:chgData name="Nicola Dockerty" userId="ebcc58ce-2d8c-4ed9-a38e-e6d0a4be1782" providerId="ADAL" clId="{FBF8A045-0B56-40DB-A19A-CD43C4251E22}" dt="2020-04-22T15:54:46.451" v="138" actId="1038"/>
          <ac:spMkLst>
            <pc:docMk/>
            <pc:sldMk cId="3206877845" sldId="386"/>
            <ac:spMk id="49" creationId="{365D3984-4A73-40B8-9195-50C21AB6A488}"/>
          </ac:spMkLst>
        </pc:spChg>
        <pc:spChg chg="add mod">
          <ac:chgData name="Nicola Dockerty" userId="ebcc58ce-2d8c-4ed9-a38e-e6d0a4be1782" providerId="ADAL" clId="{FBF8A045-0B56-40DB-A19A-CD43C4251E22}" dt="2020-04-22T15:55:04.339" v="164" actId="1036"/>
          <ac:spMkLst>
            <pc:docMk/>
            <pc:sldMk cId="3206877845" sldId="386"/>
            <ac:spMk id="50" creationId="{3BF79AD8-F553-405C-92C0-D8C77E687CC9}"/>
          </ac:spMkLst>
        </pc:spChg>
        <pc:spChg chg="add mod">
          <ac:chgData name="Nicola Dockerty" userId="ebcc58ce-2d8c-4ed9-a38e-e6d0a4be1782" providerId="ADAL" clId="{FBF8A045-0B56-40DB-A19A-CD43C4251E22}" dt="2020-04-22T15:55:10.200" v="186" actId="1037"/>
          <ac:spMkLst>
            <pc:docMk/>
            <pc:sldMk cId="3206877845" sldId="386"/>
            <ac:spMk id="52" creationId="{177E16A6-5D62-42A8-BDD8-78409B6A0B8A}"/>
          </ac:spMkLst>
        </pc:spChg>
        <pc:spChg chg="add mod">
          <ac:chgData name="Nicola Dockerty" userId="ebcc58ce-2d8c-4ed9-a38e-e6d0a4be1782" providerId="ADAL" clId="{FBF8A045-0B56-40DB-A19A-CD43C4251E22}" dt="2020-04-22T15:55:20.491" v="195" actId="1037"/>
          <ac:spMkLst>
            <pc:docMk/>
            <pc:sldMk cId="3206877845" sldId="386"/>
            <ac:spMk id="53" creationId="{7332F0FE-ACFE-4598-8EF2-81B20EF80E2C}"/>
          </ac:spMkLst>
        </pc:spChg>
        <pc:spChg chg="add mod">
          <ac:chgData name="Nicola Dockerty" userId="ebcc58ce-2d8c-4ed9-a38e-e6d0a4be1782" providerId="ADAL" clId="{FBF8A045-0B56-40DB-A19A-CD43C4251E22}" dt="2020-04-22T15:55:32.429" v="212" actId="1037"/>
          <ac:spMkLst>
            <pc:docMk/>
            <pc:sldMk cId="3206877845" sldId="386"/>
            <ac:spMk id="54" creationId="{F2BBB2F4-0EED-4949-9095-52E8BD0F8D2D}"/>
          </ac:spMkLst>
        </pc:spChg>
        <pc:spChg chg="add mod">
          <ac:chgData name="Nicola Dockerty" userId="ebcc58ce-2d8c-4ed9-a38e-e6d0a4be1782" providerId="ADAL" clId="{FBF8A045-0B56-40DB-A19A-CD43C4251E22}" dt="2020-04-22T15:56:07.704" v="249" actId="1038"/>
          <ac:spMkLst>
            <pc:docMk/>
            <pc:sldMk cId="3206877845" sldId="386"/>
            <ac:spMk id="55" creationId="{DC996EFF-F77B-4A0D-8280-487770BAFA30}"/>
          </ac:spMkLst>
        </pc:spChg>
        <pc:spChg chg="add mod">
          <ac:chgData name="Nicola Dockerty" userId="ebcc58ce-2d8c-4ed9-a38e-e6d0a4be1782" providerId="ADAL" clId="{FBF8A045-0B56-40DB-A19A-CD43C4251E22}" dt="2020-04-22T15:56:13.230" v="253" actId="1036"/>
          <ac:spMkLst>
            <pc:docMk/>
            <pc:sldMk cId="3206877845" sldId="386"/>
            <ac:spMk id="56" creationId="{3145BA7C-4967-47C3-B97E-8E92DDBD3A05}"/>
          </ac:spMkLst>
        </pc:spChg>
        <pc:spChg chg="add mod">
          <ac:chgData name="Nicola Dockerty" userId="ebcc58ce-2d8c-4ed9-a38e-e6d0a4be1782" providerId="ADAL" clId="{FBF8A045-0B56-40DB-A19A-CD43C4251E22}" dt="2020-04-22T15:56:23.610" v="258" actId="1038"/>
          <ac:spMkLst>
            <pc:docMk/>
            <pc:sldMk cId="3206877845" sldId="386"/>
            <ac:spMk id="57" creationId="{D0964FDF-B58B-467C-A073-398E9FE67FA2}"/>
          </ac:spMkLst>
        </pc:spChg>
        <pc:spChg chg="add mod">
          <ac:chgData name="Nicola Dockerty" userId="ebcc58ce-2d8c-4ed9-a38e-e6d0a4be1782" providerId="ADAL" clId="{FBF8A045-0B56-40DB-A19A-CD43C4251E22}" dt="2020-04-22T15:56:23.610" v="258" actId="1038"/>
          <ac:spMkLst>
            <pc:docMk/>
            <pc:sldMk cId="3206877845" sldId="386"/>
            <ac:spMk id="58" creationId="{3A2610A3-29EA-4C8D-B0FF-F45D1A8575F2}"/>
          </ac:spMkLst>
        </pc:spChg>
        <pc:spChg chg="add mod">
          <ac:chgData name="Nicola Dockerty" userId="ebcc58ce-2d8c-4ed9-a38e-e6d0a4be1782" providerId="ADAL" clId="{FBF8A045-0B56-40DB-A19A-CD43C4251E22}" dt="2020-04-22T15:56:43.130" v="281" actId="1036"/>
          <ac:spMkLst>
            <pc:docMk/>
            <pc:sldMk cId="3206877845" sldId="386"/>
            <ac:spMk id="59" creationId="{1B590291-5C3F-4C38-AEDA-09161EF0393B}"/>
          </ac:spMkLst>
        </pc:spChg>
        <pc:spChg chg="add mod">
          <ac:chgData name="Nicola Dockerty" userId="ebcc58ce-2d8c-4ed9-a38e-e6d0a4be1782" providerId="ADAL" clId="{FBF8A045-0B56-40DB-A19A-CD43C4251E22}" dt="2020-04-22T15:56:43.130" v="281" actId="1036"/>
          <ac:spMkLst>
            <pc:docMk/>
            <pc:sldMk cId="3206877845" sldId="386"/>
            <ac:spMk id="60" creationId="{8D60B618-A940-45D5-8615-55DA0D537951}"/>
          </ac:spMkLst>
        </pc:spChg>
        <pc:spChg chg="add mod">
          <ac:chgData name="Nicola Dockerty" userId="ebcc58ce-2d8c-4ed9-a38e-e6d0a4be1782" providerId="ADAL" clId="{FBF8A045-0B56-40DB-A19A-CD43C4251E22}" dt="2020-04-22T15:56:43.130" v="281" actId="1036"/>
          <ac:spMkLst>
            <pc:docMk/>
            <pc:sldMk cId="3206877845" sldId="386"/>
            <ac:spMk id="61" creationId="{760820CD-88E0-404B-8CF1-84338E6F426C}"/>
          </ac:spMkLst>
        </pc:spChg>
        <pc:spChg chg="add mod">
          <ac:chgData name="Nicola Dockerty" userId="ebcc58ce-2d8c-4ed9-a38e-e6d0a4be1782" providerId="ADAL" clId="{FBF8A045-0B56-40DB-A19A-CD43C4251E22}" dt="2020-04-22T15:56:43.130" v="281" actId="1036"/>
          <ac:spMkLst>
            <pc:docMk/>
            <pc:sldMk cId="3206877845" sldId="386"/>
            <ac:spMk id="62" creationId="{7FC2F96B-59E4-4B52-90E0-68F0FA745DBC}"/>
          </ac:spMkLst>
        </pc:spChg>
        <pc:spChg chg="add mod">
          <ac:chgData name="Nicola Dockerty" userId="ebcc58ce-2d8c-4ed9-a38e-e6d0a4be1782" providerId="ADAL" clId="{FBF8A045-0B56-40DB-A19A-CD43C4251E22}" dt="2020-04-22T15:58:22.093" v="374" actId="1038"/>
          <ac:spMkLst>
            <pc:docMk/>
            <pc:sldMk cId="3206877845" sldId="386"/>
            <ac:spMk id="63" creationId="{1F2CFBDD-91BB-4D06-960C-C2F7E6DC9D20}"/>
          </ac:spMkLst>
        </pc:spChg>
        <pc:spChg chg="add mod">
          <ac:chgData name="Nicola Dockerty" userId="ebcc58ce-2d8c-4ed9-a38e-e6d0a4be1782" providerId="ADAL" clId="{FBF8A045-0B56-40DB-A19A-CD43C4251E22}" dt="2020-04-22T15:58:34.444" v="386" actId="1036"/>
          <ac:spMkLst>
            <pc:docMk/>
            <pc:sldMk cId="3206877845" sldId="386"/>
            <ac:spMk id="64" creationId="{5A67695F-30D2-49B8-829E-6E57988114DD}"/>
          </ac:spMkLst>
        </pc:spChg>
        <pc:spChg chg="del">
          <ac:chgData name="Nicola Dockerty" userId="ebcc58ce-2d8c-4ed9-a38e-e6d0a4be1782" providerId="ADAL" clId="{FBF8A045-0B56-40DB-A19A-CD43C4251E22}" dt="2020-04-22T15:52:32.333" v="1" actId="478"/>
          <ac:spMkLst>
            <pc:docMk/>
            <pc:sldMk cId="3206877845" sldId="386"/>
            <ac:spMk id="124" creationId="{EB30A494-D083-47AC-8695-B30299F6DEC1}"/>
          </ac:spMkLst>
        </pc:spChg>
        <pc:spChg chg="del">
          <ac:chgData name="Nicola Dockerty" userId="ebcc58ce-2d8c-4ed9-a38e-e6d0a4be1782" providerId="ADAL" clId="{FBF8A045-0B56-40DB-A19A-CD43C4251E22}" dt="2020-04-22T15:52:32.333" v="1" actId="478"/>
          <ac:spMkLst>
            <pc:docMk/>
            <pc:sldMk cId="3206877845" sldId="386"/>
            <ac:spMk id="126" creationId="{1080F639-8A0F-4E03-9AEC-073FF317EDAD}"/>
          </ac:spMkLst>
        </pc:spChg>
        <pc:spChg chg="del">
          <ac:chgData name="Nicola Dockerty" userId="ebcc58ce-2d8c-4ed9-a38e-e6d0a4be1782" providerId="ADAL" clId="{FBF8A045-0B56-40DB-A19A-CD43C4251E22}" dt="2020-04-22T15:52:32.333" v="1" actId="478"/>
          <ac:spMkLst>
            <pc:docMk/>
            <pc:sldMk cId="3206877845" sldId="386"/>
            <ac:spMk id="128" creationId="{C73780C5-E496-466F-8303-CCDA7BB4E2DD}"/>
          </ac:spMkLst>
        </pc:spChg>
        <pc:spChg chg="del">
          <ac:chgData name="Nicola Dockerty" userId="ebcc58ce-2d8c-4ed9-a38e-e6d0a4be1782" providerId="ADAL" clId="{FBF8A045-0B56-40DB-A19A-CD43C4251E22}" dt="2020-04-22T15:52:32.333" v="1" actId="478"/>
          <ac:spMkLst>
            <pc:docMk/>
            <pc:sldMk cId="3206877845" sldId="386"/>
            <ac:spMk id="130" creationId="{6021E688-7D16-4422-9F56-75E0D989B8AB}"/>
          </ac:spMkLst>
        </pc:spChg>
        <pc:spChg chg="del">
          <ac:chgData name="Nicola Dockerty" userId="ebcc58ce-2d8c-4ed9-a38e-e6d0a4be1782" providerId="ADAL" clId="{FBF8A045-0B56-40DB-A19A-CD43C4251E22}" dt="2020-04-22T15:52:32.333" v="1" actId="478"/>
          <ac:spMkLst>
            <pc:docMk/>
            <pc:sldMk cId="3206877845" sldId="386"/>
            <ac:spMk id="134" creationId="{C2306C38-8010-42F3-8C37-B0C3F5D08E2D}"/>
          </ac:spMkLst>
        </pc:spChg>
        <pc:grpChg chg="del">
          <ac:chgData name="Nicola Dockerty" userId="ebcc58ce-2d8c-4ed9-a38e-e6d0a4be1782" providerId="ADAL" clId="{FBF8A045-0B56-40DB-A19A-CD43C4251E22}" dt="2020-04-22T15:52:32.333" v="1" actId="478"/>
          <ac:grpSpMkLst>
            <pc:docMk/>
            <pc:sldMk cId="3206877845" sldId="386"/>
            <ac:grpSpMk id="7" creationId="{98F5A7A1-1FDE-4794-A29C-447A641E1936}"/>
          </ac:grpSpMkLst>
        </pc:grpChg>
        <pc:grpChg chg="del">
          <ac:chgData name="Nicola Dockerty" userId="ebcc58ce-2d8c-4ed9-a38e-e6d0a4be1782" providerId="ADAL" clId="{FBF8A045-0B56-40DB-A19A-CD43C4251E22}" dt="2020-04-22T15:52:32.333" v="1" actId="478"/>
          <ac:grpSpMkLst>
            <pc:docMk/>
            <pc:sldMk cId="3206877845" sldId="386"/>
            <ac:grpSpMk id="8" creationId="{D27D4894-8A63-49BA-BD44-7CA400552F8B}"/>
          </ac:grpSpMkLst>
        </pc:grpChg>
        <pc:grpChg chg="del">
          <ac:chgData name="Nicola Dockerty" userId="ebcc58ce-2d8c-4ed9-a38e-e6d0a4be1782" providerId="ADAL" clId="{FBF8A045-0B56-40DB-A19A-CD43C4251E22}" dt="2020-04-22T15:52:32.333" v="1" actId="478"/>
          <ac:grpSpMkLst>
            <pc:docMk/>
            <pc:sldMk cId="3206877845" sldId="386"/>
            <ac:grpSpMk id="10" creationId="{AE52E8FA-60BE-4F10-812E-CBA88C251FB8}"/>
          </ac:grpSpMkLst>
        </pc:grpChg>
        <pc:grpChg chg="del">
          <ac:chgData name="Nicola Dockerty" userId="ebcc58ce-2d8c-4ed9-a38e-e6d0a4be1782" providerId="ADAL" clId="{FBF8A045-0B56-40DB-A19A-CD43C4251E22}" dt="2020-04-22T15:52:32.333" v="1" actId="478"/>
          <ac:grpSpMkLst>
            <pc:docMk/>
            <pc:sldMk cId="3206877845" sldId="386"/>
            <ac:grpSpMk id="107" creationId="{DD258D76-7E57-4BC3-9040-6D529DEE52D0}"/>
          </ac:grpSpMkLst>
        </pc:grpChg>
        <pc:graphicFrameChg chg="del">
          <ac:chgData name="Nicola Dockerty" userId="ebcc58ce-2d8c-4ed9-a38e-e6d0a4be1782" providerId="ADAL" clId="{FBF8A045-0B56-40DB-A19A-CD43C4251E22}" dt="2020-04-22T15:52:32.333" v="1" actId="478"/>
          <ac:graphicFrameMkLst>
            <pc:docMk/>
            <pc:sldMk cId="3206877845" sldId="386"/>
            <ac:graphicFrameMk id="86" creationId="{853DA4FE-C4ED-4598-B915-0A63164DE326}"/>
          </ac:graphicFrameMkLst>
        </pc:graphicFrameChg>
        <pc:graphicFrameChg chg="del">
          <ac:chgData name="Nicola Dockerty" userId="ebcc58ce-2d8c-4ed9-a38e-e6d0a4be1782" providerId="ADAL" clId="{FBF8A045-0B56-40DB-A19A-CD43C4251E22}" dt="2020-04-22T15:52:32.333" v="1" actId="478"/>
          <ac:graphicFrameMkLst>
            <pc:docMk/>
            <pc:sldMk cId="3206877845" sldId="386"/>
            <ac:graphicFrameMk id="100" creationId="{C3268240-93D0-4473-92E5-2E8CE4331D8C}"/>
          </ac:graphicFrameMkLst>
        </pc:graphicFrameChg>
        <pc:graphicFrameChg chg="del">
          <ac:chgData name="Nicola Dockerty" userId="ebcc58ce-2d8c-4ed9-a38e-e6d0a4be1782" providerId="ADAL" clId="{FBF8A045-0B56-40DB-A19A-CD43C4251E22}" dt="2020-04-22T15:52:32.333" v="1" actId="478"/>
          <ac:graphicFrameMkLst>
            <pc:docMk/>
            <pc:sldMk cId="3206877845" sldId="386"/>
            <ac:graphicFrameMk id="141" creationId="{0E7DD1BE-3FC0-4380-9946-EB32929045D0}"/>
          </ac:graphicFrameMkLst>
        </pc:graphicFrameChg>
        <pc:graphicFrameChg chg="del">
          <ac:chgData name="Nicola Dockerty" userId="ebcc58ce-2d8c-4ed9-a38e-e6d0a4be1782" providerId="ADAL" clId="{FBF8A045-0B56-40DB-A19A-CD43C4251E22}" dt="2020-04-22T15:52:32.333" v="1" actId="478"/>
          <ac:graphicFrameMkLst>
            <pc:docMk/>
            <pc:sldMk cId="3206877845" sldId="386"/>
            <ac:graphicFrameMk id="142" creationId="{3730C151-1954-43CB-8F03-A9E461F8BB58}"/>
          </ac:graphicFrameMkLst>
        </pc:graphicFrameChg>
        <pc:graphicFrameChg chg="del">
          <ac:chgData name="Nicola Dockerty" userId="ebcc58ce-2d8c-4ed9-a38e-e6d0a4be1782" providerId="ADAL" clId="{FBF8A045-0B56-40DB-A19A-CD43C4251E22}" dt="2020-04-22T15:52:32.333" v="1" actId="478"/>
          <ac:graphicFrameMkLst>
            <pc:docMk/>
            <pc:sldMk cId="3206877845" sldId="386"/>
            <ac:graphicFrameMk id="143" creationId="{5C8924EA-2DD0-4496-82A3-FEE6230E0FD8}"/>
          </ac:graphicFrameMkLst>
        </pc:graphicFrameChg>
        <pc:graphicFrameChg chg="del">
          <ac:chgData name="Nicola Dockerty" userId="ebcc58ce-2d8c-4ed9-a38e-e6d0a4be1782" providerId="ADAL" clId="{FBF8A045-0B56-40DB-A19A-CD43C4251E22}" dt="2020-04-22T15:52:32.333" v="1" actId="478"/>
          <ac:graphicFrameMkLst>
            <pc:docMk/>
            <pc:sldMk cId="3206877845" sldId="386"/>
            <ac:graphicFrameMk id="144" creationId="{34C65122-02AE-41C3-9C79-AC329C21971F}"/>
          </ac:graphicFrameMkLst>
        </pc:graphicFrameChg>
        <pc:graphicFrameChg chg="del">
          <ac:chgData name="Nicola Dockerty" userId="ebcc58ce-2d8c-4ed9-a38e-e6d0a4be1782" providerId="ADAL" clId="{FBF8A045-0B56-40DB-A19A-CD43C4251E22}" dt="2020-04-22T15:52:32.333" v="1" actId="478"/>
          <ac:graphicFrameMkLst>
            <pc:docMk/>
            <pc:sldMk cId="3206877845" sldId="386"/>
            <ac:graphicFrameMk id="145" creationId="{4008AF9B-989C-40A2-8C88-9B7B8EE1E5E5}"/>
          </ac:graphicFrameMkLst>
        </pc:graphicFrameChg>
        <pc:cxnChg chg="del">
          <ac:chgData name="Nicola Dockerty" userId="ebcc58ce-2d8c-4ed9-a38e-e6d0a4be1782" providerId="ADAL" clId="{FBF8A045-0B56-40DB-A19A-CD43C4251E22}" dt="2020-04-22T15:52:32.333" v="1" actId="478"/>
          <ac:cxnSpMkLst>
            <pc:docMk/>
            <pc:sldMk cId="3206877845" sldId="386"/>
            <ac:cxnSpMk id="48" creationId="{082C5193-32A7-40EE-A149-26391F9E7A6C}"/>
          </ac:cxnSpMkLst>
        </pc:cxnChg>
        <pc:cxnChg chg="del">
          <ac:chgData name="Nicola Dockerty" userId="ebcc58ce-2d8c-4ed9-a38e-e6d0a4be1782" providerId="ADAL" clId="{FBF8A045-0B56-40DB-A19A-CD43C4251E22}" dt="2020-04-22T15:52:32.333" v="1" actId="478"/>
          <ac:cxnSpMkLst>
            <pc:docMk/>
            <pc:sldMk cId="3206877845" sldId="386"/>
            <ac:cxnSpMk id="51" creationId="{F04F512D-83B2-45AA-BE15-AC1BFA37CF40}"/>
          </ac:cxnSpMkLst>
        </pc:cxnChg>
        <pc:cxnChg chg="del">
          <ac:chgData name="Nicola Dockerty" userId="ebcc58ce-2d8c-4ed9-a38e-e6d0a4be1782" providerId="ADAL" clId="{FBF8A045-0B56-40DB-A19A-CD43C4251E22}" dt="2020-04-22T15:52:32.333" v="1" actId="478"/>
          <ac:cxnSpMkLst>
            <pc:docMk/>
            <pc:sldMk cId="3206877845" sldId="386"/>
            <ac:cxnSpMk id="135" creationId="{0C6071D1-17AD-4AE1-86D8-94BCFC9C6B88}"/>
          </ac:cxnSpMkLst>
        </pc:cxnChg>
        <pc:cxnChg chg="del">
          <ac:chgData name="Nicola Dockerty" userId="ebcc58ce-2d8c-4ed9-a38e-e6d0a4be1782" providerId="ADAL" clId="{FBF8A045-0B56-40DB-A19A-CD43C4251E22}" dt="2020-04-22T15:52:32.333" v="1" actId="478"/>
          <ac:cxnSpMkLst>
            <pc:docMk/>
            <pc:sldMk cId="3206877845" sldId="386"/>
            <ac:cxnSpMk id="136" creationId="{A18662FF-49A4-4841-B42F-AE57A5C1373F}"/>
          </ac:cxnSpMkLst>
        </pc:cxnChg>
      </pc:sldChg>
      <pc:sldChg chg="add del">
        <pc:chgData name="Nicola Dockerty" userId="ebcc58ce-2d8c-4ed9-a38e-e6d0a4be1782" providerId="ADAL" clId="{FBF8A045-0B56-40DB-A19A-CD43C4251E22}" dt="2020-04-22T15:58:48.086" v="387" actId="47"/>
        <pc:sldMkLst>
          <pc:docMk/>
          <pc:sldMk cId="2586735959" sldId="38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18969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22/04/2020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C68C53A-8EFB-4016-9399-F0DE3D61416C}"/>
              </a:ext>
            </a:extLst>
          </p:cNvPr>
          <p:cNvSpPr txBox="1"/>
          <p:nvPr/>
        </p:nvSpPr>
        <p:spPr>
          <a:xfrm>
            <a:off x="3302532" y="735885"/>
            <a:ext cx="3352800" cy="2592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B2FD57A5-4D49-4EE4-8035-78382C49DBAD}"/>
              </a:ext>
            </a:extLst>
          </p:cNvPr>
          <p:cNvSpPr txBox="1"/>
          <p:nvPr/>
        </p:nvSpPr>
        <p:spPr>
          <a:xfrm>
            <a:off x="1721703" y="4916280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65D3984-4A73-40B8-9195-50C21AB6A488}"/>
              </a:ext>
            </a:extLst>
          </p:cNvPr>
          <p:cNvSpPr txBox="1"/>
          <p:nvPr/>
        </p:nvSpPr>
        <p:spPr>
          <a:xfrm>
            <a:off x="4748604" y="4916280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F79AD8-F553-405C-92C0-D8C77E687CC9}"/>
              </a:ext>
            </a:extLst>
          </p:cNvPr>
          <p:cNvSpPr txBox="1"/>
          <p:nvPr/>
        </p:nvSpPr>
        <p:spPr>
          <a:xfrm>
            <a:off x="783432" y="5579126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77E16A6-5D62-42A8-BDD8-78409B6A0B8A}"/>
              </a:ext>
            </a:extLst>
          </p:cNvPr>
          <p:cNvSpPr txBox="1"/>
          <p:nvPr/>
        </p:nvSpPr>
        <p:spPr>
          <a:xfrm>
            <a:off x="2656299" y="5579126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7332F0FE-ACFE-4598-8EF2-81B20EF80E2C}"/>
              </a:ext>
            </a:extLst>
          </p:cNvPr>
          <p:cNvSpPr txBox="1"/>
          <p:nvPr/>
        </p:nvSpPr>
        <p:spPr>
          <a:xfrm>
            <a:off x="3813068" y="5579126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F2BBB2F4-0EED-4949-9095-52E8BD0F8D2D}"/>
              </a:ext>
            </a:extLst>
          </p:cNvPr>
          <p:cNvSpPr txBox="1"/>
          <p:nvPr/>
        </p:nvSpPr>
        <p:spPr>
          <a:xfrm>
            <a:off x="5683685" y="5579126"/>
            <a:ext cx="468000" cy="4680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DC996EFF-F77B-4A0D-8280-487770BAFA30}"/>
              </a:ext>
            </a:extLst>
          </p:cNvPr>
          <p:cNvSpPr txBox="1"/>
          <p:nvPr/>
        </p:nvSpPr>
        <p:spPr>
          <a:xfrm>
            <a:off x="1083645" y="7442117"/>
            <a:ext cx="352800" cy="33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3145BA7C-4967-47C3-B97E-8E92DDBD3A05}"/>
              </a:ext>
            </a:extLst>
          </p:cNvPr>
          <p:cNvSpPr txBox="1"/>
          <p:nvPr/>
        </p:nvSpPr>
        <p:spPr>
          <a:xfrm>
            <a:off x="1083645" y="7880398"/>
            <a:ext cx="352800" cy="33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0964FDF-B58B-467C-A073-398E9FE67FA2}"/>
              </a:ext>
            </a:extLst>
          </p:cNvPr>
          <p:cNvSpPr txBox="1"/>
          <p:nvPr/>
        </p:nvSpPr>
        <p:spPr>
          <a:xfrm>
            <a:off x="1786786" y="7442117"/>
            <a:ext cx="352800" cy="33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3A2610A3-29EA-4C8D-B0FF-F45D1A8575F2}"/>
              </a:ext>
            </a:extLst>
          </p:cNvPr>
          <p:cNvSpPr txBox="1"/>
          <p:nvPr/>
        </p:nvSpPr>
        <p:spPr>
          <a:xfrm>
            <a:off x="1786786" y="7880398"/>
            <a:ext cx="352800" cy="33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1B590291-5C3F-4C38-AEDA-09161EF0393B}"/>
              </a:ext>
            </a:extLst>
          </p:cNvPr>
          <p:cNvSpPr txBox="1"/>
          <p:nvPr/>
        </p:nvSpPr>
        <p:spPr>
          <a:xfrm>
            <a:off x="1786786" y="8324985"/>
            <a:ext cx="352800" cy="33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D60B618-A940-45D5-8615-55DA0D537951}"/>
              </a:ext>
            </a:extLst>
          </p:cNvPr>
          <p:cNvSpPr txBox="1"/>
          <p:nvPr/>
        </p:nvSpPr>
        <p:spPr>
          <a:xfrm>
            <a:off x="1786786" y="8763266"/>
            <a:ext cx="352800" cy="33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760820CD-88E0-404B-8CF1-84338E6F426C}"/>
              </a:ext>
            </a:extLst>
          </p:cNvPr>
          <p:cNvSpPr txBox="1"/>
          <p:nvPr/>
        </p:nvSpPr>
        <p:spPr>
          <a:xfrm>
            <a:off x="2486774" y="8324985"/>
            <a:ext cx="352800" cy="33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FC2F96B-59E4-4B52-90E0-68F0FA745DBC}"/>
              </a:ext>
            </a:extLst>
          </p:cNvPr>
          <p:cNvSpPr txBox="1"/>
          <p:nvPr/>
        </p:nvSpPr>
        <p:spPr>
          <a:xfrm>
            <a:off x="2486774" y="8763266"/>
            <a:ext cx="352800" cy="338400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latin typeface="Century Gothic" panose="020B050202020202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7A57137-45BE-47C8-9ED1-CB412AB18364}"/>
              </a:ext>
            </a:extLst>
          </p:cNvPr>
          <p:cNvSpPr/>
          <p:nvPr/>
        </p:nvSpPr>
        <p:spPr>
          <a:xfrm>
            <a:off x="4544604" y="7377317"/>
            <a:ext cx="720000" cy="72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Oval 62">
            <a:extLst>
              <a:ext uri="{FF2B5EF4-FFF2-40B4-BE49-F238E27FC236}">
                <a16:creationId xmlns:a16="http://schemas.microsoft.com/office/drawing/2014/main" id="{1F2CFBDD-91BB-4D06-960C-C2F7E6DC9D20}"/>
              </a:ext>
            </a:extLst>
          </p:cNvPr>
          <p:cNvSpPr/>
          <p:nvPr/>
        </p:nvSpPr>
        <p:spPr>
          <a:xfrm>
            <a:off x="4029804" y="8386517"/>
            <a:ext cx="720000" cy="72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5A67695F-30D2-49B8-829E-6E57988114DD}"/>
              </a:ext>
            </a:extLst>
          </p:cNvPr>
          <p:cNvSpPr/>
          <p:nvPr/>
        </p:nvSpPr>
        <p:spPr>
          <a:xfrm>
            <a:off x="5069004" y="8381717"/>
            <a:ext cx="720000" cy="720000"/>
          </a:xfrm>
          <a:prstGeom prst="ellipse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GB" sz="16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687784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E759B5E-B001-436F-86B7-489A2C6A39DF}">
  <ds:schemaRefs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86144f90-c7b6-48d0-aae5-f5e9e48cc3df"/>
    <ds:schemaRef ds:uri="http://schemas.openxmlformats.org/package/2006/metadata/core-properties"/>
    <ds:schemaRef ds:uri="0f0ae0ff-29c4-4766-b250-c1a9bee8d43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4ACAB92-5DE9-40E6-B85C-41F80D40EFD9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2 Fact Families Worksheet</dc:title>
  <dc:creator>Sian Stebbings</dc:creator>
  <cp:lastModifiedBy>Nicola Dockerty</cp:lastModifiedBy>
  <cp:revision>27</cp:revision>
  <dcterms:created xsi:type="dcterms:W3CDTF">2018-10-23T11:51:23Z</dcterms:created>
  <dcterms:modified xsi:type="dcterms:W3CDTF">2020-04-22T15:58:50Z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