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8" r:id="rId5"/>
    <p:sldId id="38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F76756"/>
    <a:srgbClr val="1D619C"/>
    <a:srgbClr val="CCECFF"/>
    <a:srgbClr val="FF99FF"/>
    <a:srgbClr val="99FFCC"/>
    <a:srgbClr val="FF00FF"/>
    <a:srgbClr val="595959"/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86B893-80A3-4E5B-A323-8EF538106FA3}" v="108" dt="2021-04-19T14:29:48.5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>
        <p:scale>
          <a:sx n="75" d="100"/>
          <a:sy n="75" d="100"/>
        </p:scale>
        <p:origin x="1818" y="-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8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3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EA234F60-EA99-4FE0-BAFB-B0AE6F618AE4}"/>
              </a:ext>
            </a:extLst>
          </p:cNvPr>
          <p:cNvSpPr txBox="1"/>
          <p:nvPr/>
        </p:nvSpPr>
        <p:spPr>
          <a:xfrm>
            <a:off x="3429000" y="46994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788B7AE2-F2BA-4E2C-BC86-E0DEE2E3D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234373"/>
              </p:ext>
            </p:extLst>
          </p:nvPr>
        </p:nvGraphicFramePr>
        <p:xfrm>
          <a:off x="5021265" y="4098008"/>
          <a:ext cx="90000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388085857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3007213"/>
                  </a:ext>
                </a:extLst>
              </a:tr>
            </a:tbl>
          </a:graphicData>
        </a:graphic>
      </p:graphicFrame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75EEFA45-4625-4344-B26C-D7F962694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634898"/>
              </p:ext>
            </p:extLst>
          </p:nvPr>
        </p:nvGraphicFramePr>
        <p:xfrm>
          <a:off x="5021265" y="5341776"/>
          <a:ext cx="90000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388085857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3007213"/>
                  </a:ext>
                </a:extLst>
              </a:tr>
            </a:tbl>
          </a:graphicData>
        </a:graphic>
      </p:graphicFrame>
      <p:sp>
        <p:nvSpPr>
          <p:cNvPr id="54" name="TextBox 53">
            <a:extLst>
              <a:ext uri="{FF2B5EF4-FFF2-40B4-BE49-F238E27FC236}">
                <a16:creationId xmlns:a16="http://schemas.microsoft.com/office/drawing/2014/main" id="{3CA7F35C-1F7E-4F61-8F76-2EB7834368AC}"/>
              </a:ext>
            </a:extLst>
          </p:cNvPr>
          <p:cNvSpPr txBox="1"/>
          <p:nvPr/>
        </p:nvSpPr>
        <p:spPr>
          <a:xfrm>
            <a:off x="5983036" y="6907842"/>
            <a:ext cx="288000" cy="28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584A16B-42FF-4841-935C-ED401B08AAB7}"/>
              </a:ext>
            </a:extLst>
          </p:cNvPr>
          <p:cNvSpPr txBox="1"/>
          <p:nvPr/>
        </p:nvSpPr>
        <p:spPr>
          <a:xfrm>
            <a:off x="5983036" y="8079417"/>
            <a:ext cx="288000" cy="28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2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9EF4F2AE-9FE1-4302-9477-1363A0A344C1}"/>
              </a:ext>
            </a:extLst>
          </p:cNvPr>
          <p:cNvSpPr txBox="1"/>
          <p:nvPr/>
        </p:nvSpPr>
        <p:spPr>
          <a:xfrm>
            <a:off x="3429000" y="46994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9B4619D-8EA8-4A6A-A2B5-EACADDA4B829}"/>
              </a:ext>
            </a:extLst>
          </p:cNvPr>
          <p:cNvSpPr txBox="1"/>
          <p:nvPr/>
        </p:nvSpPr>
        <p:spPr>
          <a:xfrm>
            <a:off x="3429000" y="339674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7B628C7-C8B3-4D9C-94F4-1A4DF653D2F8}"/>
              </a:ext>
            </a:extLst>
          </p:cNvPr>
          <p:cNvSpPr txBox="1"/>
          <p:nvPr/>
        </p:nvSpPr>
        <p:spPr>
          <a:xfrm>
            <a:off x="3429000" y="632354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949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sharepoint/v3"/>
    <ds:schemaRef ds:uri="86144f90-c7b6-48d0-aae5-f5e9e48cc3df"/>
    <ds:schemaRef ds:uri="http://purl.org/dc/terms/"/>
    <ds:schemaRef ds:uri="http://purl.org/dc/dcmitype/"/>
    <ds:schemaRef ds:uri="0f0ae0ff-29c4-4766-b250-c1a9bee8d430"/>
  </ds:schemaRefs>
</ds:datastoreItem>
</file>

<file path=customXml/itemProps3.xml><?xml version="1.0" encoding="utf-8"?>
<ds:datastoreItem xmlns:ds="http://schemas.openxmlformats.org/officeDocument/2006/customXml" ds:itemID="{6D820D3D-A079-4F09-9B53-038E9FB7BA6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Describing Movement Main Activity</dc:title>
  <dc:creator>Sian Stebbings</dc:creator>
  <cp:lastModifiedBy>Michelle Procter</cp:lastModifiedBy>
  <cp:revision>69</cp:revision>
  <dcterms:created xsi:type="dcterms:W3CDTF">2018-10-23T11:51:23Z</dcterms:created>
  <dcterms:modified xsi:type="dcterms:W3CDTF">2021-04-19T14:35:54Z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