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4B18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CFAE19-45C9-4794-9CE1-4AE0D3D9AA21}" v="14" dt="2020-04-13T16:32:22.4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4754" autoAdjust="0"/>
  </p:normalViewPr>
  <p:slideViewPr>
    <p:cSldViewPr snapToGrid="0">
      <p:cViewPr>
        <p:scale>
          <a:sx n="75" d="100"/>
          <a:sy n="75" d="100"/>
        </p:scale>
        <p:origin x="2578" y="-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45F034C6-56DD-4A5C-BE5E-7352747C9740}"/>
    <pc:docChg chg="undo custSel addSld delSld modSld">
      <pc:chgData name="Rachael Green" userId="89c6f63e-7657-4ad0-8dd4-6f0c32cf62df" providerId="ADAL" clId="{45F034C6-56DD-4A5C-BE5E-7352747C9740}" dt="2020-04-13T16:32:50.658" v="86" actId="1035"/>
      <pc:docMkLst>
        <pc:docMk/>
      </pc:docMkLst>
      <pc:sldChg chg="addSp delSp modSp mod setBg">
        <pc:chgData name="Rachael Green" userId="89c6f63e-7657-4ad0-8dd4-6f0c32cf62df" providerId="ADAL" clId="{45F034C6-56DD-4A5C-BE5E-7352747C9740}" dt="2020-04-13T16:32:50.658" v="86" actId="1035"/>
        <pc:sldMkLst>
          <pc:docMk/>
          <pc:sldMk cId="3763664384" sldId="387"/>
        </pc:sldMkLst>
        <pc:spChg chg="add del mod">
          <ac:chgData name="Rachael Green" userId="89c6f63e-7657-4ad0-8dd4-6f0c32cf62df" providerId="ADAL" clId="{45F034C6-56DD-4A5C-BE5E-7352747C9740}" dt="2020-04-13T16:31:02.672" v="39" actId="478"/>
          <ac:spMkLst>
            <pc:docMk/>
            <pc:sldMk cId="3763664384" sldId="387"/>
            <ac:spMk id="2" creationId="{1872F881-A505-49AD-8E02-EDBC1A01D393}"/>
          </ac:spMkLst>
        </pc:spChg>
        <pc:spChg chg="add del mod">
          <ac:chgData name="Rachael Green" userId="89c6f63e-7657-4ad0-8dd4-6f0c32cf62df" providerId="ADAL" clId="{45F034C6-56DD-4A5C-BE5E-7352747C9740}" dt="2020-04-13T16:31:02.672" v="39" actId="478"/>
          <ac:spMkLst>
            <pc:docMk/>
            <pc:sldMk cId="3763664384" sldId="387"/>
            <ac:spMk id="92" creationId="{64EB7521-A051-4E07-9CB9-D7ACFC80E6B3}"/>
          </ac:spMkLst>
        </pc:spChg>
        <pc:spChg chg="del">
          <ac:chgData name="Rachael Green" userId="89c6f63e-7657-4ad0-8dd4-6f0c32cf62df" providerId="ADAL" clId="{45F034C6-56DD-4A5C-BE5E-7352747C9740}" dt="2020-04-13T16:29:05.748" v="1" actId="478"/>
          <ac:spMkLst>
            <pc:docMk/>
            <pc:sldMk cId="3763664384" sldId="387"/>
            <ac:spMk id="95" creationId="{24F3B268-12A6-4A84-944E-BED67BF16E33}"/>
          </ac:spMkLst>
        </pc:spChg>
        <pc:spChg chg="del">
          <ac:chgData name="Rachael Green" userId="89c6f63e-7657-4ad0-8dd4-6f0c32cf62df" providerId="ADAL" clId="{45F034C6-56DD-4A5C-BE5E-7352747C9740}" dt="2020-04-13T16:29:05.748" v="1" actId="478"/>
          <ac:spMkLst>
            <pc:docMk/>
            <pc:sldMk cId="3763664384" sldId="387"/>
            <ac:spMk id="96" creationId="{5E4EE09F-242A-447B-BC6B-864EF23B5556}"/>
          </ac:spMkLst>
        </pc:spChg>
        <pc:spChg chg="del">
          <ac:chgData name="Rachael Green" userId="89c6f63e-7657-4ad0-8dd4-6f0c32cf62df" providerId="ADAL" clId="{45F034C6-56DD-4A5C-BE5E-7352747C9740}" dt="2020-04-13T16:29:05.748" v="1" actId="478"/>
          <ac:spMkLst>
            <pc:docMk/>
            <pc:sldMk cId="3763664384" sldId="387"/>
            <ac:spMk id="97" creationId="{15BA2302-FB4E-4733-A68F-066EBECA9223}"/>
          </ac:spMkLst>
        </pc:spChg>
        <pc:spChg chg="del">
          <ac:chgData name="Rachael Green" userId="89c6f63e-7657-4ad0-8dd4-6f0c32cf62df" providerId="ADAL" clId="{45F034C6-56DD-4A5C-BE5E-7352747C9740}" dt="2020-04-13T16:29:05.748" v="1" actId="478"/>
          <ac:spMkLst>
            <pc:docMk/>
            <pc:sldMk cId="3763664384" sldId="387"/>
            <ac:spMk id="99" creationId="{72372CC1-5A09-4FFC-B30B-9AD06800820A}"/>
          </ac:spMkLst>
        </pc:spChg>
        <pc:spChg chg="del">
          <ac:chgData name="Rachael Green" userId="89c6f63e-7657-4ad0-8dd4-6f0c32cf62df" providerId="ADAL" clId="{45F034C6-56DD-4A5C-BE5E-7352747C9740}" dt="2020-04-13T16:29:05.748" v="1" actId="478"/>
          <ac:spMkLst>
            <pc:docMk/>
            <pc:sldMk cId="3763664384" sldId="387"/>
            <ac:spMk id="100" creationId="{A3C46588-ED68-48E1-993A-2A3B1D89A66E}"/>
          </ac:spMkLst>
        </pc:spChg>
        <pc:spChg chg="del">
          <ac:chgData name="Rachael Green" userId="89c6f63e-7657-4ad0-8dd4-6f0c32cf62df" providerId="ADAL" clId="{45F034C6-56DD-4A5C-BE5E-7352747C9740}" dt="2020-04-13T16:29:05.748" v="1" actId="478"/>
          <ac:spMkLst>
            <pc:docMk/>
            <pc:sldMk cId="3763664384" sldId="387"/>
            <ac:spMk id="102" creationId="{C0C90B49-2988-4872-9068-3D20C6B83F68}"/>
          </ac:spMkLst>
        </pc:spChg>
        <pc:spChg chg="del">
          <ac:chgData name="Rachael Green" userId="89c6f63e-7657-4ad0-8dd4-6f0c32cf62df" providerId="ADAL" clId="{45F034C6-56DD-4A5C-BE5E-7352747C9740}" dt="2020-04-13T16:29:05.748" v="1" actId="478"/>
          <ac:spMkLst>
            <pc:docMk/>
            <pc:sldMk cId="3763664384" sldId="387"/>
            <ac:spMk id="104" creationId="{0DF19C5E-B675-4302-8819-595A5A012C56}"/>
          </ac:spMkLst>
        </pc:spChg>
        <pc:spChg chg="add mod">
          <ac:chgData name="Rachael Green" userId="89c6f63e-7657-4ad0-8dd4-6f0c32cf62df" providerId="ADAL" clId="{45F034C6-56DD-4A5C-BE5E-7352747C9740}" dt="2020-04-13T16:32:50.658" v="86" actId="1035"/>
          <ac:spMkLst>
            <pc:docMk/>
            <pc:sldMk cId="3763664384" sldId="387"/>
            <ac:spMk id="110" creationId="{553D067D-DAFA-45E3-92C0-FF0055DC8B43}"/>
          </ac:spMkLst>
        </pc:spChg>
        <pc:spChg chg="add mod">
          <ac:chgData name="Rachael Green" userId="89c6f63e-7657-4ad0-8dd4-6f0c32cf62df" providerId="ADAL" clId="{45F034C6-56DD-4A5C-BE5E-7352747C9740}" dt="2020-04-13T16:31:42.237" v="57" actId="554"/>
          <ac:spMkLst>
            <pc:docMk/>
            <pc:sldMk cId="3763664384" sldId="387"/>
            <ac:spMk id="114" creationId="{DF593F96-EF7F-4D4E-84E1-9DAD9B5036EA}"/>
          </ac:spMkLst>
        </pc:spChg>
        <pc:spChg chg="add mod">
          <ac:chgData name="Rachael Green" userId="89c6f63e-7657-4ad0-8dd4-6f0c32cf62df" providerId="ADAL" clId="{45F034C6-56DD-4A5C-BE5E-7352747C9740}" dt="2020-04-13T16:32:04.179" v="70" actId="1038"/>
          <ac:spMkLst>
            <pc:docMk/>
            <pc:sldMk cId="3763664384" sldId="387"/>
            <ac:spMk id="115" creationId="{EA876AC1-5E06-4EA2-89C6-A3827A27C962}"/>
          </ac:spMkLst>
        </pc:spChg>
        <pc:spChg chg="add mod">
          <ac:chgData name="Rachael Green" userId="89c6f63e-7657-4ad0-8dd4-6f0c32cf62df" providerId="ADAL" clId="{45F034C6-56DD-4A5C-BE5E-7352747C9740}" dt="2020-04-13T16:32:18.363" v="75" actId="554"/>
          <ac:spMkLst>
            <pc:docMk/>
            <pc:sldMk cId="3763664384" sldId="387"/>
            <ac:spMk id="117" creationId="{16D9E261-AF81-4E54-A19D-96C51333E1E9}"/>
          </ac:spMkLst>
        </pc:spChg>
        <pc:spChg chg="add mod">
          <ac:chgData name="Rachael Green" userId="89c6f63e-7657-4ad0-8dd4-6f0c32cf62df" providerId="ADAL" clId="{45F034C6-56DD-4A5C-BE5E-7352747C9740}" dt="2020-04-13T16:32:18.363" v="75" actId="554"/>
          <ac:spMkLst>
            <pc:docMk/>
            <pc:sldMk cId="3763664384" sldId="387"/>
            <ac:spMk id="118" creationId="{7F3EEA6A-A0CA-4D49-A193-8F3C750E8030}"/>
          </ac:spMkLst>
        </pc:spChg>
        <pc:spChg chg="add mod">
          <ac:chgData name="Rachael Green" userId="89c6f63e-7657-4ad0-8dd4-6f0c32cf62df" providerId="ADAL" clId="{45F034C6-56DD-4A5C-BE5E-7352747C9740}" dt="2020-04-13T16:32:35.693" v="80" actId="12788"/>
          <ac:spMkLst>
            <pc:docMk/>
            <pc:sldMk cId="3763664384" sldId="387"/>
            <ac:spMk id="119" creationId="{539A80A0-0245-4C79-8BD0-2B0E9632FA27}"/>
          </ac:spMkLst>
        </pc:spChg>
        <pc:grpChg chg="del">
          <ac:chgData name="Rachael Green" userId="89c6f63e-7657-4ad0-8dd4-6f0c32cf62df" providerId="ADAL" clId="{45F034C6-56DD-4A5C-BE5E-7352747C9740}" dt="2020-04-13T16:29:05.748" v="1" actId="478"/>
          <ac:grpSpMkLst>
            <pc:docMk/>
            <pc:sldMk cId="3763664384" sldId="387"/>
            <ac:grpSpMk id="12" creationId="{A252B64B-485A-42ED-9AB0-3AB236B96AF3}"/>
          </ac:grpSpMkLst>
        </pc:grpChg>
        <pc:grpChg chg="del">
          <ac:chgData name="Rachael Green" userId="89c6f63e-7657-4ad0-8dd4-6f0c32cf62df" providerId="ADAL" clId="{45F034C6-56DD-4A5C-BE5E-7352747C9740}" dt="2020-04-13T16:29:05.748" v="1" actId="478"/>
          <ac:grpSpMkLst>
            <pc:docMk/>
            <pc:sldMk cId="3763664384" sldId="387"/>
            <ac:grpSpMk id="13" creationId="{361A5099-E709-4F83-986D-8E76DEB29B6C}"/>
          </ac:grpSpMkLst>
        </pc:grpChg>
        <pc:grpChg chg="del">
          <ac:chgData name="Rachael Green" userId="89c6f63e-7657-4ad0-8dd4-6f0c32cf62df" providerId="ADAL" clId="{45F034C6-56DD-4A5C-BE5E-7352747C9740}" dt="2020-04-13T16:29:05.748" v="1" actId="478"/>
          <ac:grpSpMkLst>
            <pc:docMk/>
            <pc:sldMk cId="3763664384" sldId="387"/>
            <ac:grpSpMk id="14" creationId="{63226433-54CB-4B5D-B5F4-470EE8200C6F}"/>
          </ac:grpSpMkLst>
        </pc:grpChg>
        <pc:grpChg chg="del">
          <ac:chgData name="Rachael Green" userId="89c6f63e-7657-4ad0-8dd4-6f0c32cf62df" providerId="ADAL" clId="{45F034C6-56DD-4A5C-BE5E-7352747C9740}" dt="2020-04-13T16:29:05.748" v="1" actId="478"/>
          <ac:grpSpMkLst>
            <pc:docMk/>
            <pc:sldMk cId="3763664384" sldId="387"/>
            <ac:grpSpMk id="74" creationId="{F36870FC-24E1-4751-B023-CADAAE084A98}"/>
          </ac:grpSpMkLst>
        </pc:grpChg>
        <pc:grpChg chg="del">
          <ac:chgData name="Rachael Green" userId="89c6f63e-7657-4ad0-8dd4-6f0c32cf62df" providerId="ADAL" clId="{45F034C6-56DD-4A5C-BE5E-7352747C9740}" dt="2020-04-13T16:29:05.748" v="1" actId="478"/>
          <ac:grpSpMkLst>
            <pc:docMk/>
            <pc:sldMk cId="3763664384" sldId="387"/>
            <ac:grpSpMk id="91" creationId="{0510E204-C082-4C82-9995-B7E0C7D4B16F}"/>
          </ac:grpSpMkLst>
        </pc:grpChg>
        <pc:grpChg chg="del">
          <ac:chgData name="Rachael Green" userId="89c6f63e-7657-4ad0-8dd4-6f0c32cf62df" providerId="ADAL" clId="{45F034C6-56DD-4A5C-BE5E-7352747C9740}" dt="2020-04-13T16:29:05.748" v="1" actId="478"/>
          <ac:grpSpMkLst>
            <pc:docMk/>
            <pc:sldMk cId="3763664384" sldId="387"/>
            <ac:grpSpMk id="93" creationId="{582658D1-4DFE-4BE4-AF41-C0827D8644A6}"/>
          </ac:grpSpMkLst>
        </pc:grpChg>
        <pc:grpChg chg="del">
          <ac:chgData name="Rachael Green" userId="89c6f63e-7657-4ad0-8dd4-6f0c32cf62df" providerId="ADAL" clId="{45F034C6-56DD-4A5C-BE5E-7352747C9740}" dt="2020-04-13T16:29:05.748" v="1" actId="478"/>
          <ac:grpSpMkLst>
            <pc:docMk/>
            <pc:sldMk cId="3763664384" sldId="387"/>
            <ac:grpSpMk id="116" creationId="{A95EB853-8487-4F48-967E-E78137160047}"/>
          </ac:grpSpMkLst>
        </pc:grpChg>
        <pc:graphicFrameChg chg="del">
          <ac:chgData name="Rachael Green" userId="89c6f63e-7657-4ad0-8dd4-6f0c32cf62df" providerId="ADAL" clId="{45F034C6-56DD-4A5C-BE5E-7352747C9740}" dt="2020-04-13T16:29:05.748" v="1" actId="478"/>
          <ac:graphicFrameMkLst>
            <pc:docMk/>
            <pc:sldMk cId="3763664384" sldId="387"/>
            <ac:graphicFrameMk id="7" creationId="{0CF63063-EF61-4A4E-A79B-B2441DC8BE13}"/>
          </ac:graphicFrameMkLst>
        </pc:graphicFrameChg>
        <pc:graphicFrameChg chg="del">
          <ac:chgData name="Rachael Green" userId="89c6f63e-7657-4ad0-8dd4-6f0c32cf62df" providerId="ADAL" clId="{45F034C6-56DD-4A5C-BE5E-7352747C9740}" dt="2020-04-13T16:29:05.748" v="1" actId="478"/>
          <ac:graphicFrameMkLst>
            <pc:docMk/>
            <pc:sldMk cId="3763664384" sldId="387"/>
            <ac:graphicFrameMk id="21" creationId="{65FBF7A6-9EA5-4E8F-A4DC-8812F311734A}"/>
          </ac:graphicFrameMkLst>
        </pc:graphicFrameChg>
        <pc:graphicFrameChg chg="del">
          <ac:chgData name="Rachael Green" userId="89c6f63e-7657-4ad0-8dd4-6f0c32cf62df" providerId="ADAL" clId="{45F034C6-56DD-4A5C-BE5E-7352747C9740}" dt="2020-04-13T16:29:05.748" v="1" actId="478"/>
          <ac:graphicFrameMkLst>
            <pc:docMk/>
            <pc:sldMk cId="3763664384" sldId="387"/>
            <ac:graphicFrameMk id="34" creationId="{604C920F-F3A3-4A9C-9D1E-6F415C44DE0A}"/>
          </ac:graphicFrameMkLst>
        </pc:graphicFrameChg>
        <pc:graphicFrameChg chg="del">
          <ac:chgData name="Rachael Green" userId="89c6f63e-7657-4ad0-8dd4-6f0c32cf62df" providerId="ADAL" clId="{45F034C6-56DD-4A5C-BE5E-7352747C9740}" dt="2020-04-13T16:29:05.748" v="1" actId="478"/>
          <ac:graphicFrameMkLst>
            <pc:docMk/>
            <pc:sldMk cId="3763664384" sldId="387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45F034C6-56DD-4A5C-BE5E-7352747C9740}" dt="2020-04-13T16:29:05.748" v="1" actId="478"/>
          <ac:graphicFrameMkLst>
            <pc:docMk/>
            <pc:sldMk cId="3763664384" sldId="387"/>
            <ac:graphicFrameMk id="70" creationId="{DC894C0A-37D6-4AE2-94F2-8F19E2EF5256}"/>
          </ac:graphicFrameMkLst>
        </pc:graphicFrameChg>
        <pc:graphicFrameChg chg="del">
          <ac:chgData name="Rachael Green" userId="89c6f63e-7657-4ad0-8dd4-6f0c32cf62df" providerId="ADAL" clId="{45F034C6-56DD-4A5C-BE5E-7352747C9740}" dt="2020-04-13T16:29:05.748" v="1" actId="478"/>
          <ac:graphicFrameMkLst>
            <pc:docMk/>
            <pc:sldMk cId="3763664384" sldId="387"/>
            <ac:graphicFrameMk id="72" creationId="{3FC3F275-43EA-42B2-B468-78E84216F408}"/>
          </ac:graphicFrameMkLst>
        </pc:graphicFrameChg>
        <pc:graphicFrameChg chg="del">
          <ac:chgData name="Rachael Green" userId="89c6f63e-7657-4ad0-8dd4-6f0c32cf62df" providerId="ADAL" clId="{45F034C6-56DD-4A5C-BE5E-7352747C9740}" dt="2020-04-13T16:29:05.748" v="1" actId="478"/>
          <ac:graphicFrameMkLst>
            <pc:docMk/>
            <pc:sldMk cId="3763664384" sldId="387"/>
            <ac:graphicFrameMk id="111" creationId="{5C30AE28-6BE6-4A02-9FFD-980B38E7D61E}"/>
          </ac:graphicFrameMkLst>
        </pc:graphicFrameChg>
        <pc:graphicFrameChg chg="del">
          <ac:chgData name="Rachael Green" userId="89c6f63e-7657-4ad0-8dd4-6f0c32cf62df" providerId="ADAL" clId="{45F034C6-56DD-4A5C-BE5E-7352747C9740}" dt="2020-04-13T16:29:05.748" v="1" actId="478"/>
          <ac:graphicFrameMkLst>
            <pc:docMk/>
            <pc:sldMk cId="3763664384" sldId="387"/>
            <ac:graphicFrameMk id="112" creationId="{E7D4A4FB-9509-4BD9-8558-95C9F8F7B10A}"/>
          </ac:graphicFrameMkLst>
        </pc:graphicFrame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9" creationId="{EC6ECBB0-6B17-4F47-BD3E-A162EDAAA594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11" creationId="{C0070E48-349F-4D38-88A8-C2E3AF0D5F97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25" creationId="{0D339036-1850-492C-B5F5-CAF8D5541C0F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26" creationId="{A3CB448E-3EAF-4243-81AD-0532CEBB11CA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27" creationId="{9F1351B9-C4A9-450E-8736-5C976CD28295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29" creationId="{AD797814-EEBD-4EE3-89E5-66DBECAE20E3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30" creationId="{BFFEB705-14E5-4E3A-BF8E-8FA56B7FED70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31" creationId="{35DF1644-AE02-4202-93DB-F0C44788A468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32" creationId="{299365D5-D71D-46B4-8BCC-B5A0F3C91929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35" creationId="{9B732CB0-DAE0-4863-B185-214A7D8956B3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36" creationId="{43582298-8669-43E9-9B61-8594B61FE693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37" creationId="{BF57B9C0-AB4A-495B-9D1E-22C7205E212B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38" creationId="{7AA3C8F6-8EB8-4FD3-A390-98570E0DB6DE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39" creationId="{EC83F84E-190A-4763-BF0B-8CC97DE55632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40" creationId="{4B44EA45-EF63-4CC6-9918-5B0897E4EA9D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42" creationId="{E1585478-4F08-46E3-8E81-AB03A1325EDF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43" creationId="{97A8B787-C7F9-4318-A380-AD6756154434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52" creationId="{20CA88C7-E6C4-4B0C-A0DF-A0F385FBAEA7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76" creationId="{250B0858-4EE2-4289-9582-6B414D078F5D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78" creationId="{0E36D98B-8986-408A-9DCA-ADA12232AA90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79" creationId="{193E12E3-6E63-4D67-8884-ACCB18F83055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80" creationId="{B69A4560-EDAF-4FC5-A094-376D26E3FF63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81" creationId="{6AF13EAA-1DC6-4C89-A486-157BA0DE839B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82" creationId="{72F7D2CF-9E85-41E2-B4EB-B4B31B5C28F2}"/>
          </ac:picMkLst>
        </pc:picChg>
        <pc:picChg chg="del">
          <ac:chgData name="Rachael Green" userId="89c6f63e-7657-4ad0-8dd4-6f0c32cf62df" providerId="ADAL" clId="{45F034C6-56DD-4A5C-BE5E-7352747C9740}" dt="2020-04-13T16:29:05.748" v="1" actId="478"/>
          <ac:picMkLst>
            <pc:docMk/>
            <pc:sldMk cId="3763664384" sldId="387"/>
            <ac:picMk id="113" creationId="{36E2F000-F253-4019-A9A1-F1E1BB15726B}"/>
          </ac:picMkLst>
        </pc:picChg>
      </pc:sldChg>
      <pc:sldChg chg="add del">
        <pc:chgData name="Rachael Green" userId="89c6f63e-7657-4ad0-8dd4-6f0c32cf62df" providerId="ADAL" clId="{45F034C6-56DD-4A5C-BE5E-7352747C9740}" dt="2020-04-13T16:32:39.854" v="81" actId="47"/>
        <pc:sldMkLst>
          <pc:docMk/>
          <pc:sldMk cId="1734224856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8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09">
            <a:extLst>
              <a:ext uri="{FF2B5EF4-FFF2-40B4-BE49-F238E27FC236}">
                <a16:creationId xmlns:a16="http://schemas.microsoft.com/office/drawing/2014/main" id="{553D067D-DAFA-45E3-92C0-FF0055DC8B43}"/>
              </a:ext>
            </a:extLst>
          </p:cNvPr>
          <p:cNvSpPr txBox="1"/>
          <p:nvPr/>
        </p:nvSpPr>
        <p:spPr>
          <a:xfrm>
            <a:off x="538703" y="2891536"/>
            <a:ext cx="9792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F593F96-EF7F-4D4E-84E1-9DAD9B5036EA}"/>
              </a:ext>
            </a:extLst>
          </p:cNvPr>
          <p:cNvSpPr txBox="1"/>
          <p:nvPr/>
        </p:nvSpPr>
        <p:spPr>
          <a:xfrm>
            <a:off x="485759" y="3749040"/>
            <a:ext cx="9792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A876AC1-5E06-4EA2-89C6-A3827A27C962}"/>
              </a:ext>
            </a:extLst>
          </p:cNvPr>
          <p:cNvSpPr txBox="1"/>
          <p:nvPr/>
        </p:nvSpPr>
        <p:spPr>
          <a:xfrm>
            <a:off x="2443704" y="3749040"/>
            <a:ext cx="9792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6D9E261-AF81-4E54-A19D-96C51333E1E9}"/>
              </a:ext>
            </a:extLst>
          </p:cNvPr>
          <p:cNvSpPr txBox="1"/>
          <p:nvPr/>
        </p:nvSpPr>
        <p:spPr>
          <a:xfrm>
            <a:off x="2443704" y="4668193"/>
            <a:ext cx="9792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F3EEA6A-A0CA-4D49-A193-8F3C750E8030}"/>
              </a:ext>
            </a:extLst>
          </p:cNvPr>
          <p:cNvSpPr txBox="1"/>
          <p:nvPr/>
        </p:nvSpPr>
        <p:spPr>
          <a:xfrm>
            <a:off x="5381976" y="4668193"/>
            <a:ext cx="9792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39A80A0-0245-4C79-8BD0-2B0E9632FA27}"/>
              </a:ext>
            </a:extLst>
          </p:cNvPr>
          <p:cNvSpPr txBox="1"/>
          <p:nvPr/>
        </p:nvSpPr>
        <p:spPr>
          <a:xfrm>
            <a:off x="238872" y="8435521"/>
            <a:ext cx="6380257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664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1D1C984-96F6-4763-84B3-A354DBFF29D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Counting in 3s Worksheet</dc:title>
  <dc:creator>Sian Stebbings</dc:creator>
  <cp:lastModifiedBy>Rach Green</cp:lastModifiedBy>
  <cp:revision>19</cp:revision>
  <dcterms:created xsi:type="dcterms:W3CDTF">2018-10-23T11:51:23Z</dcterms:created>
  <dcterms:modified xsi:type="dcterms:W3CDTF">2020-04-13T16:32:57Z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