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7C8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741" autoAdjust="0"/>
  </p:normalViewPr>
  <p:slideViewPr>
    <p:cSldViewPr snapToGrid="0">
      <p:cViewPr>
        <p:scale>
          <a:sx n="78" d="100"/>
          <a:sy n="78" d="100"/>
        </p:scale>
        <p:origin x="1412" y="-1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9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D23BAE-6807-48DB-8986-E85075804E91}"/>
              </a:ext>
            </a:extLst>
          </p:cNvPr>
          <p:cNvSpPr txBox="1"/>
          <p:nvPr/>
        </p:nvSpPr>
        <p:spPr>
          <a:xfrm>
            <a:off x="481693" y="2833300"/>
            <a:ext cx="579664" cy="3262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A673DA20-B3CB-42C7-BFD0-9A9EEC0C2E04}"/>
              </a:ext>
            </a:extLst>
          </p:cNvPr>
          <p:cNvSpPr txBox="1"/>
          <p:nvPr/>
        </p:nvSpPr>
        <p:spPr>
          <a:xfrm>
            <a:off x="985158" y="5639093"/>
            <a:ext cx="579664" cy="3262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C3AE592-E3C1-491A-BA0C-092AB312C7CF}"/>
              </a:ext>
            </a:extLst>
          </p:cNvPr>
          <p:cNvSpPr txBox="1"/>
          <p:nvPr/>
        </p:nvSpPr>
        <p:spPr>
          <a:xfrm>
            <a:off x="481693" y="8608172"/>
            <a:ext cx="579664" cy="32627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29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8A6CBF-D6F8-44C2-9B29-AE582D781291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0f0ae0ff-29c4-4766-b250-c1a9bee8d430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Count in 2s, 5s and 10s Worksheet</dc:title>
  <dc:creator>Sian Stebbings</dc:creator>
  <cp:lastModifiedBy>Lisa Mason</cp:lastModifiedBy>
  <cp:revision>13</cp:revision>
  <dcterms:created xsi:type="dcterms:W3CDTF">2018-10-23T11:51:23Z</dcterms:created>
  <dcterms:modified xsi:type="dcterms:W3CDTF">2020-04-13T14:50:46Z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