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800000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4E54C-3447-4B29-8539-E552D3ACED0B}" v="18" dt="2020-04-22T16:29:43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4" autoAdjust="0"/>
  </p:normalViewPr>
  <p:slideViewPr>
    <p:cSldViewPr snapToGrid="0">
      <p:cViewPr>
        <p:scale>
          <a:sx n="56" d="100"/>
          <a:sy n="56" d="100"/>
        </p:scale>
        <p:origin x="2621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625799C4-0DEE-4284-8143-ECE6F361CF92}"/>
    <pc:docChg chg="undo custSel addSld delSld modSld">
      <pc:chgData name="Nicola Dockerty" userId="ebcc58ce-2d8c-4ed9-a38e-e6d0a4be1782" providerId="ADAL" clId="{625799C4-0DEE-4284-8143-ECE6F361CF92}" dt="2020-04-22T16:31:22.366" v="175" actId="122"/>
      <pc:docMkLst>
        <pc:docMk/>
      </pc:docMkLst>
      <pc:sldChg chg="addSp delSp modSp mod setBg">
        <pc:chgData name="Nicola Dockerty" userId="ebcc58ce-2d8c-4ed9-a38e-e6d0a4be1782" providerId="ADAL" clId="{625799C4-0DEE-4284-8143-ECE6F361CF92}" dt="2020-04-22T16:31:22.366" v="175" actId="122"/>
        <pc:sldMkLst>
          <pc:docMk/>
          <pc:sldMk cId="1344767386" sldId="385"/>
        </pc:sldMkLst>
        <pc:spChg chg="add mod">
          <ac:chgData name="Nicola Dockerty" userId="ebcc58ce-2d8c-4ed9-a38e-e6d0a4be1782" providerId="ADAL" clId="{625799C4-0DEE-4284-8143-ECE6F361CF92}" dt="2020-04-22T16:30:24.772" v="167" actId="122"/>
          <ac:spMkLst>
            <pc:docMk/>
            <pc:sldMk cId="1344767386" sldId="385"/>
            <ac:spMk id="2" creationId="{84C80602-55E1-493C-AA60-8C9CA4F2B0C0}"/>
          </ac:spMkLst>
        </pc:spChg>
        <pc:spChg chg="add mod">
          <ac:chgData name="Nicola Dockerty" userId="ebcc58ce-2d8c-4ed9-a38e-e6d0a4be1782" providerId="ADAL" clId="{625799C4-0DEE-4284-8143-ECE6F361CF92}" dt="2020-04-22T16:31:22.366" v="175" actId="122"/>
          <ac:spMkLst>
            <pc:docMk/>
            <pc:sldMk cId="1344767386" sldId="385"/>
            <ac:spMk id="3" creationId="{7C4E235F-D8EB-4C92-A592-027D784B4CAA}"/>
          </ac:spMkLst>
        </pc:spChg>
        <pc:spChg chg="add mod">
          <ac:chgData name="Nicola Dockerty" userId="ebcc58ce-2d8c-4ed9-a38e-e6d0a4be1782" providerId="ADAL" clId="{625799C4-0DEE-4284-8143-ECE6F361CF92}" dt="2020-04-22T16:30:24.772" v="167" actId="122"/>
          <ac:spMkLst>
            <pc:docMk/>
            <pc:sldMk cId="1344767386" sldId="385"/>
            <ac:spMk id="99" creationId="{D00C9310-7B2E-428D-AC56-7285F2737F2E}"/>
          </ac:spMkLst>
        </pc:spChg>
        <pc:spChg chg="add mod">
          <ac:chgData name="Nicola Dockerty" userId="ebcc58ce-2d8c-4ed9-a38e-e6d0a4be1782" providerId="ADAL" clId="{625799C4-0DEE-4284-8143-ECE6F361CF92}" dt="2020-04-22T16:30:24.772" v="167" actId="122"/>
          <ac:spMkLst>
            <pc:docMk/>
            <pc:sldMk cId="1344767386" sldId="385"/>
            <ac:spMk id="100" creationId="{C4743D44-5FD5-4D0A-AF75-2B3759A30971}"/>
          </ac:spMkLst>
        </pc:spChg>
        <pc:spChg chg="add mod">
          <ac:chgData name="Nicola Dockerty" userId="ebcc58ce-2d8c-4ed9-a38e-e6d0a4be1782" providerId="ADAL" clId="{625799C4-0DEE-4284-8143-ECE6F361CF92}" dt="2020-04-22T16:30:24.772" v="167" actId="122"/>
          <ac:spMkLst>
            <pc:docMk/>
            <pc:sldMk cId="1344767386" sldId="385"/>
            <ac:spMk id="101" creationId="{330EC723-CB29-4B78-BA01-E35F109AFEC1}"/>
          </ac:spMkLst>
        </pc:spChg>
        <pc:spChg chg="add mod">
          <ac:chgData name="Nicola Dockerty" userId="ebcc58ce-2d8c-4ed9-a38e-e6d0a4be1782" providerId="ADAL" clId="{625799C4-0DEE-4284-8143-ECE6F361CF92}" dt="2020-04-22T16:30:24.772" v="167" actId="122"/>
          <ac:spMkLst>
            <pc:docMk/>
            <pc:sldMk cId="1344767386" sldId="385"/>
            <ac:spMk id="102" creationId="{A99515B0-535C-4FD4-9FDB-5C7D774F4C08}"/>
          </ac:spMkLst>
        </pc:spChg>
        <pc:spChg chg="add mod">
          <ac:chgData name="Nicola Dockerty" userId="ebcc58ce-2d8c-4ed9-a38e-e6d0a4be1782" providerId="ADAL" clId="{625799C4-0DEE-4284-8143-ECE6F361CF92}" dt="2020-04-22T16:30:24.772" v="167" actId="122"/>
          <ac:spMkLst>
            <pc:docMk/>
            <pc:sldMk cId="1344767386" sldId="385"/>
            <ac:spMk id="103" creationId="{6490551C-6018-46AD-8CBE-CF61DBB2E10F}"/>
          </ac:spMkLst>
        </pc:spChg>
        <pc:spChg chg="add mod">
          <ac:chgData name="Nicola Dockerty" userId="ebcc58ce-2d8c-4ed9-a38e-e6d0a4be1782" providerId="ADAL" clId="{625799C4-0DEE-4284-8143-ECE6F361CF92}" dt="2020-04-22T16:30:24.772" v="167" actId="122"/>
          <ac:spMkLst>
            <pc:docMk/>
            <pc:sldMk cId="1344767386" sldId="385"/>
            <ac:spMk id="104" creationId="{E8E394B8-AC58-4923-9FE6-65B9641AF6AE}"/>
          </ac:spMkLst>
        </pc:spChg>
        <pc:spChg chg="add mod">
          <ac:chgData name="Nicola Dockerty" userId="ebcc58ce-2d8c-4ed9-a38e-e6d0a4be1782" providerId="ADAL" clId="{625799C4-0DEE-4284-8143-ECE6F361CF92}" dt="2020-04-22T16:30:24.772" v="167" actId="122"/>
          <ac:spMkLst>
            <pc:docMk/>
            <pc:sldMk cId="1344767386" sldId="385"/>
            <ac:spMk id="105" creationId="{C0783E04-2A64-4605-8539-1742EC3BD0EB}"/>
          </ac:spMkLst>
        </pc:spChg>
        <pc:spChg chg="add del mod">
          <ac:chgData name="Nicola Dockerty" userId="ebcc58ce-2d8c-4ed9-a38e-e6d0a4be1782" providerId="ADAL" clId="{625799C4-0DEE-4284-8143-ECE6F361CF92}" dt="2020-04-22T16:26:09.884" v="53" actId="478"/>
          <ac:spMkLst>
            <pc:docMk/>
            <pc:sldMk cId="1344767386" sldId="385"/>
            <ac:spMk id="106" creationId="{BED2587E-3663-4EBC-873F-271BC42E89EA}"/>
          </ac:spMkLst>
        </pc:spChg>
        <pc:spChg chg="add mod">
          <ac:chgData name="Nicola Dockerty" userId="ebcc58ce-2d8c-4ed9-a38e-e6d0a4be1782" providerId="ADAL" clId="{625799C4-0DEE-4284-8143-ECE6F361CF92}" dt="2020-04-22T16:31:20.187" v="174" actId="122"/>
          <ac:spMkLst>
            <pc:docMk/>
            <pc:sldMk cId="1344767386" sldId="385"/>
            <ac:spMk id="107" creationId="{1B13143D-2A8D-4558-8493-47480BE0DE02}"/>
          </ac:spMkLst>
        </pc:spChg>
        <pc:spChg chg="add mod">
          <ac:chgData name="Nicola Dockerty" userId="ebcc58ce-2d8c-4ed9-a38e-e6d0a4be1782" providerId="ADAL" clId="{625799C4-0DEE-4284-8143-ECE6F361CF92}" dt="2020-04-22T16:31:17.990" v="173" actId="122"/>
          <ac:spMkLst>
            <pc:docMk/>
            <pc:sldMk cId="1344767386" sldId="385"/>
            <ac:spMk id="108" creationId="{58858066-8B2D-4D16-AAAE-D56F0CC7420A}"/>
          </ac:spMkLst>
        </pc:spChg>
        <pc:spChg chg="add mod">
          <ac:chgData name="Nicola Dockerty" userId="ebcc58ce-2d8c-4ed9-a38e-e6d0a4be1782" providerId="ADAL" clId="{625799C4-0DEE-4284-8143-ECE6F361CF92}" dt="2020-04-22T16:31:16.122" v="172" actId="122"/>
          <ac:spMkLst>
            <pc:docMk/>
            <pc:sldMk cId="1344767386" sldId="385"/>
            <ac:spMk id="109" creationId="{B71AC369-CA3A-4689-BB46-2464E01CBAEA}"/>
          </ac:spMkLst>
        </pc:spChg>
        <pc:spChg chg="add mod">
          <ac:chgData name="Nicola Dockerty" userId="ebcc58ce-2d8c-4ed9-a38e-e6d0a4be1782" providerId="ADAL" clId="{625799C4-0DEE-4284-8143-ECE6F361CF92}" dt="2020-04-22T16:31:05.873" v="168" actId="122"/>
          <ac:spMkLst>
            <pc:docMk/>
            <pc:sldMk cId="1344767386" sldId="385"/>
            <ac:spMk id="110" creationId="{83F669F7-5B93-48E9-9FF8-31A2F0E51FC6}"/>
          </ac:spMkLst>
        </pc:spChg>
        <pc:spChg chg="add mod">
          <ac:chgData name="Nicola Dockerty" userId="ebcc58ce-2d8c-4ed9-a38e-e6d0a4be1782" providerId="ADAL" clId="{625799C4-0DEE-4284-8143-ECE6F361CF92}" dt="2020-04-22T16:31:09.627" v="169" actId="122"/>
          <ac:spMkLst>
            <pc:docMk/>
            <pc:sldMk cId="1344767386" sldId="385"/>
            <ac:spMk id="111" creationId="{234F9B91-5127-4C9E-BDB1-975194AE322D}"/>
          </ac:spMkLst>
        </pc:spChg>
        <pc:spChg chg="add mod">
          <ac:chgData name="Nicola Dockerty" userId="ebcc58ce-2d8c-4ed9-a38e-e6d0a4be1782" providerId="ADAL" clId="{625799C4-0DEE-4284-8143-ECE6F361CF92}" dt="2020-04-22T16:31:11.793" v="170" actId="122"/>
          <ac:spMkLst>
            <pc:docMk/>
            <pc:sldMk cId="1344767386" sldId="385"/>
            <ac:spMk id="112" creationId="{C65DDB29-7130-4D0F-9764-0552AF809AF2}"/>
          </ac:spMkLst>
        </pc:spChg>
        <pc:spChg chg="add mod">
          <ac:chgData name="Nicola Dockerty" userId="ebcc58ce-2d8c-4ed9-a38e-e6d0a4be1782" providerId="ADAL" clId="{625799C4-0DEE-4284-8143-ECE6F361CF92}" dt="2020-04-22T16:31:13.973" v="171" actId="122"/>
          <ac:spMkLst>
            <pc:docMk/>
            <pc:sldMk cId="1344767386" sldId="385"/>
            <ac:spMk id="113" creationId="{EB828B23-2CE5-488D-99D4-86BE15227C00}"/>
          </ac:spMkLst>
        </pc:spChg>
        <pc:spChg chg="del">
          <ac:chgData name="Nicola Dockerty" userId="ebcc58ce-2d8c-4ed9-a38e-e6d0a4be1782" providerId="ADAL" clId="{625799C4-0DEE-4284-8143-ECE6F361CF92}" dt="2020-04-22T16:22:56.273" v="1" actId="478"/>
          <ac:spMkLst>
            <pc:docMk/>
            <pc:sldMk cId="1344767386" sldId="385"/>
            <ac:spMk id="154" creationId="{4DB144DE-1CD3-432C-B9A3-E6A11CC60D83}"/>
          </ac:spMkLst>
        </pc:spChg>
        <pc:spChg chg="del">
          <ac:chgData name="Nicola Dockerty" userId="ebcc58ce-2d8c-4ed9-a38e-e6d0a4be1782" providerId="ADAL" clId="{625799C4-0DEE-4284-8143-ECE6F361CF92}" dt="2020-04-22T16:22:56.273" v="1" actId="478"/>
          <ac:spMkLst>
            <pc:docMk/>
            <pc:sldMk cId="1344767386" sldId="385"/>
            <ac:spMk id="189" creationId="{F1683F07-4AA4-4333-AA8C-8CC92BCE32F9}"/>
          </ac:spMkLst>
        </pc:s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29" creationId="{CA10159B-6BB6-4A98-912B-55171B52F186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30" creationId="{704AFCCB-B98F-44B6-8835-A17E9068836F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31" creationId="{402FCD13-576B-4410-83F0-A25528EA25B4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32" creationId="{0FAA71B7-D253-4DE4-9445-FF065C1A90FE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33" creationId="{F578C769-45FF-49A5-A446-B9FEFA620701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34" creationId="{69834F9E-3772-4AAC-8218-31F438E94F0F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38" creationId="{D1610A1B-82CA-4102-BEE0-9C99205F8BC2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44" creationId="{8582E026-6874-476F-94ED-95EE41F8A47B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148" creationId="{85DA09F3-37B8-4633-B12F-2F3D92390F76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159" creationId="{E55C13B3-5F82-4681-8405-DD265A7EDB2E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165" creationId="{8C1B6B3B-65F3-4CA7-B946-B859CD561E8D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171" creationId="{AB98BC5E-F2F9-4ECC-89FC-88116AE16BB6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177" creationId="{0BE751FE-70B6-4903-AB42-17111F16325A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183" creationId="{390883A8-F4C5-4AB7-9D0E-0BD02B60EADA}"/>
          </ac:grpSpMkLst>
        </pc:grpChg>
        <pc:grpChg chg="del">
          <ac:chgData name="Nicola Dockerty" userId="ebcc58ce-2d8c-4ed9-a38e-e6d0a4be1782" providerId="ADAL" clId="{625799C4-0DEE-4284-8143-ECE6F361CF92}" dt="2020-04-22T16:22:56.273" v="1" actId="478"/>
          <ac:grpSpMkLst>
            <pc:docMk/>
            <pc:sldMk cId="1344767386" sldId="385"/>
            <ac:grpSpMk id="193" creationId="{27C9E3F3-BC17-4A6E-AC14-97C9724A3A49}"/>
          </ac:grpSpMkLst>
        </pc:grpChg>
        <pc:graphicFrameChg chg="del">
          <ac:chgData name="Nicola Dockerty" userId="ebcc58ce-2d8c-4ed9-a38e-e6d0a4be1782" providerId="ADAL" clId="{625799C4-0DEE-4284-8143-ECE6F361CF92}" dt="2020-04-22T16:22:59.182" v="2" actId="478"/>
          <ac:graphicFrameMkLst>
            <pc:docMk/>
            <pc:sldMk cId="1344767386" sldId="385"/>
            <ac:graphicFrameMk id="41" creationId="{E29B27C4-C26B-4A0D-8450-77EF046FA962}"/>
          </ac:graphicFrameMkLst>
        </pc:graphicFrameChg>
        <pc:cxnChg chg="del">
          <ac:chgData name="Nicola Dockerty" userId="ebcc58ce-2d8c-4ed9-a38e-e6d0a4be1782" providerId="ADAL" clId="{625799C4-0DEE-4284-8143-ECE6F361CF92}" dt="2020-04-22T16:22:56.273" v="1" actId="478"/>
          <ac:cxnSpMkLst>
            <pc:docMk/>
            <pc:sldMk cId="1344767386" sldId="385"/>
            <ac:cxnSpMk id="155" creationId="{B4B8DA52-E24B-44A0-A996-C605498A779D}"/>
          </ac:cxnSpMkLst>
        </pc:cxnChg>
        <pc:cxnChg chg="del">
          <ac:chgData name="Nicola Dockerty" userId="ebcc58ce-2d8c-4ed9-a38e-e6d0a4be1782" providerId="ADAL" clId="{625799C4-0DEE-4284-8143-ECE6F361CF92}" dt="2020-04-22T16:22:56.273" v="1" actId="478"/>
          <ac:cxnSpMkLst>
            <pc:docMk/>
            <pc:sldMk cId="1344767386" sldId="385"/>
            <ac:cxnSpMk id="190" creationId="{B33C702A-CE83-4291-8166-4DFFBB56A63D}"/>
          </ac:cxnSpMkLst>
        </pc:cxnChg>
      </pc:sldChg>
      <pc:sldChg chg="add del">
        <pc:chgData name="Nicola Dockerty" userId="ebcc58ce-2d8c-4ed9-a38e-e6d0a4be1782" providerId="ADAL" clId="{625799C4-0DEE-4284-8143-ECE6F361CF92}" dt="2020-04-22T16:29:58.429" v="165" actId="47"/>
        <pc:sldMkLst>
          <pc:docMk/>
          <pc:sldMk cId="1141800351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1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C80602-55E1-493C-AA60-8C9CA4F2B0C0}"/>
              </a:ext>
            </a:extLst>
          </p:cNvPr>
          <p:cNvSpPr txBox="1"/>
          <p:nvPr/>
        </p:nvSpPr>
        <p:spPr>
          <a:xfrm>
            <a:off x="1479445" y="5133341"/>
            <a:ext cx="859718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00C9310-7B2E-428D-AC56-7285F2737F2E}"/>
              </a:ext>
            </a:extLst>
          </p:cNvPr>
          <p:cNvSpPr txBox="1"/>
          <p:nvPr/>
        </p:nvSpPr>
        <p:spPr>
          <a:xfrm>
            <a:off x="2435544" y="5133341"/>
            <a:ext cx="859718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4743D44-5FD5-4D0A-AF75-2B3759A30971}"/>
              </a:ext>
            </a:extLst>
          </p:cNvPr>
          <p:cNvSpPr txBox="1"/>
          <p:nvPr/>
        </p:nvSpPr>
        <p:spPr>
          <a:xfrm>
            <a:off x="3554351" y="5133341"/>
            <a:ext cx="859718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30EC723-CB29-4B78-BA01-E35F109AFEC1}"/>
              </a:ext>
            </a:extLst>
          </p:cNvPr>
          <p:cNvSpPr txBox="1"/>
          <p:nvPr/>
        </p:nvSpPr>
        <p:spPr>
          <a:xfrm>
            <a:off x="4510450" y="5133341"/>
            <a:ext cx="859718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99515B0-535C-4FD4-9FDB-5C7D774F4C08}"/>
              </a:ext>
            </a:extLst>
          </p:cNvPr>
          <p:cNvSpPr txBox="1"/>
          <p:nvPr/>
        </p:nvSpPr>
        <p:spPr>
          <a:xfrm>
            <a:off x="1469986" y="8069456"/>
            <a:ext cx="859718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490551C-6018-46AD-8CBE-CF61DBB2E10F}"/>
              </a:ext>
            </a:extLst>
          </p:cNvPr>
          <p:cNvSpPr txBox="1"/>
          <p:nvPr/>
        </p:nvSpPr>
        <p:spPr>
          <a:xfrm>
            <a:off x="2441850" y="8069456"/>
            <a:ext cx="859718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8E394B8-AC58-4923-9FE6-65B9641AF6AE}"/>
              </a:ext>
            </a:extLst>
          </p:cNvPr>
          <p:cNvSpPr txBox="1"/>
          <p:nvPr/>
        </p:nvSpPr>
        <p:spPr>
          <a:xfrm>
            <a:off x="3544892" y="8069456"/>
            <a:ext cx="859718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0783E04-2A64-4605-8539-1742EC3BD0EB}"/>
              </a:ext>
            </a:extLst>
          </p:cNvPr>
          <p:cNvSpPr txBox="1"/>
          <p:nvPr/>
        </p:nvSpPr>
        <p:spPr>
          <a:xfrm>
            <a:off x="4523062" y="8069456"/>
            <a:ext cx="859718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4E235F-D8EB-4C92-A592-027D784B4CAA}"/>
              </a:ext>
            </a:extLst>
          </p:cNvPr>
          <p:cNvSpPr txBox="1"/>
          <p:nvPr/>
        </p:nvSpPr>
        <p:spPr>
          <a:xfrm>
            <a:off x="572977" y="7851168"/>
            <a:ext cx="430887" cy="86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B13143D-2A8D-4558-8493-47480BE0DE02}"/>
              </a:ext>
            </a:extLst>
          </p:cNvPr>
          <p:cNvSpPr txBox="1"/>
          <p:nvPr/>
        </p:nvSpPr>
        <p:spPr>
          <a:xfrm>
            <a:off x="572977" y="6894533"/>
            <a:ext cx="430887" cy="86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8858066-8B2D-4D16-AAAE-D56F0CC7420A}"/>
              </a:ext>
            </a:extLst>
          </p:cNvPr>
          <p:cNvSpPr txBox="1"/>
          <p:nvPr/>
        </p:nvSpPr>
        <p:spPr>
          <a:xfrm>
            <a:off x="572977" y="5852481"/>
            <a:ext cx="430887" cy="86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71AC369-CA3A-4689-BB46-2464E01CBAEA}"/>
              </a:ext>
            </a:extLst>
          </p:cNvPr>
          <p:cNvSpPr txBox="1"/>
          <p:nvPr/>
        </p:nvSpPr>
        <p:spPr>
          <a:xfrm>
            <a:off x="572977" y="4909294"/>
            <a:ext cx="430887" cy="86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3F669F7-5B93-48E9-9FF8-31A2F0E51FC6}"/>
              </a:ext>
            </a:extLst>
          </p:cNvPr>
          <p:cNvSpPr txBox="1"/>
          <p:nvPr/>
        </p:nvSpPr>
        <p:spPr>
          <a:xfrm>
            <a:off x="5854136" y="4909294"/>
            <a:ext cx="430887" cy="86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34F9B91-5127-4C9E-BDB1-975194AE322D}"/>
              </a:ext>
            </a:extLst>
          </p:cNvPr>
          <p:cNvSpPr txBox="1"/>
          <p:nvPr/>
        </p:nvSpPr>
        <p:spPr>
          <a:xfrm>
            <a:off x="5854136" y="5859166"/>
            <a:ext cx="430887" cy="86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65DDB29-7130-4D0F-9764-0552AF809AF2}"/>
              </a:ext>
            </a:extLst>
          </p:cNvPr>
          <p:cNvSpPr txBox="1"/>
          <p:nvPr/>
        </p:nvSpPr>
        <p:spPr>
          <a:xfrm>
            <a:off x="5854136" y="6892698"/>
            <a:ext cx="430887" cy="86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B828B23-2CE5-488D-99D4-86BE15227C00}"/>
              </a:ext>
            </a:extLst>
          </p:cNvPr>
          <p:cNvSpPr txBox="1"/>
          <p:nvPr/>
        </p:nvSpPr>
        <p:spPr>
          <a:xfrm>
            <a:off x="5854136" y="7842570"/>
            <a:ext cx="430887" cy="860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67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0f0ae0ff-29c4-4766-b250-c1a9bee8d43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893FB8-EDDE-4704-9ECA-FBC47B13026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Compare Number Sentences Worksheet</dc:title>
  <dc:creator>Sian Stebbings</dc:creator>
  <cp:lastModifiedBy>Nicola Dockerty</cp:lastModifiedBy>
  <cp:revision>14</cp:revision>
  <dcterms:created xsi:type="dcterms:W3CDTF">2018-10-23T11:51:23Z</dcterms:created>
  <dcterms:modified xsi:type="dcterms:W3CDTF">2020-04-22T16:31:26Z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1536">
    <vt:lpwstr>21</vt:lpwstr>
  </property>
</Properties>
</file>