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1D619C"/>
    <a:srgbClr val="FFF8E7"/>
    <a:srgbClr val="0562BF"/>
    <a:srgbClr val="706F6F"/>
    <a:srgbClr val="FF3300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5226" autoAdjust="0"/>
  </p:normalViewPr>
  <p:slideViewPr>
    <p:cSldViewPr snapToGrid="0">
      <p:cViewPr>
        <p:scale>
          <a:sx n="59" d="100"/>
          <a:sy n="59" d="100"/>
        </p:scale>
        <p:origin x="260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1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A958B-ABE2-479C-BEE2-B6DFDECA1D5B}"/>
              </a:ext>
            </a:extLst>
          </p:cNvPr>
          <p:cNvSpPr txBox="1"/>
          <p:nvPr/>
        </p:nvSpPr>
        <p:spPr>
          <a:xfrm>
            <a:off x="139700" y="4859827"/>
            <a:ext cx="6566400" cy="43884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67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purl.org/dc/terms/"/>
    <ds:schemaRef ds:uri="http://www.w3.org/XML/1998/namespace"/>
    <ds:schemaRef ds:uri="0f0ae0ff-29c4-4766-b250-c1a9bee8d430"/>
    <ds:schemaRef ds:uri="http://schemas.microsoft.com/sharepoint/v3"/>
    <ds:schemaRef ds:uri="http://schemas.microsoft.com/office/2006/documentManagement/types"/>
    <ds:schemaRef ds:uri="http://purl.org/dc/dcmitype/"/>
    <ds:schemaRef ds:uri="86144f90-c7b6-48d0-aae5-f5e9e48cc3df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4EF8E5-DEFF-411A-BBA3-AE6C808944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3426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Compare Mass Maths Recovery Extension</dc:title>
  <dc:creator>Sian Stebbings</dc:creator>
  <cp:lastModifiedBy>Helen Gray</cp:lastModifiedBy>
  <cp:revision>38</cp:revision>
  <dcterms:created xsi:type="dcterms:W3CDTF">2018-10-23T11:51:23Z</dcterms:created>
  <dcterms:modified xsi:type="dcterms:W3CDTF">2021-06-10T08:27:16Z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1536">
    <vt:lpwstr>21</vt:lpwstr>
  </property>
</Properties>
</file>