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5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D12D00-098C-4C35-9572-0AD8C97B1B35}" v="12" dt="2020-06-13T07:33:06.2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24"/>
    <p:restoredTop sz="94595"/>
  </p:normalViewPr>
  <p:slideViewPr>
    <p:cSldViewPr snapToGrid="0">
      <p:cViewPr>
        <p:scale>
          <a:sx n="63" d="100"/>
          <a:sy n="63" d="100"/>
        </p:scale>
        <p:origin x="2606" y="-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" userId="ebcc58ce-2d8c-4ed9-a38e-e6d0a4be1782" providerId="ADAL" clId="{79D12D00-098C-4C35-9572-0AD8C97B1B35}"/>
    <pc:docChg chg="custSel addSld delSld modSld">
      <pc:chgData name="Nicola" userId="ebcc58ce-2d8c-4ed9-a38e-e6d0a4be1782" providerId="ADAL" clId="{79D12D00-098C-4C35-9572-0AD8C97B1B35}" dt="2020-06-13T07:33:15.385" v="85" actId="47"/>
      <pc:docMkLst>
        <pc:docMk/>
      </pc:docMkLst>
      <pc:sldChg chg="addSp delSp modSp mod setBg">
        <pc:chgData name="Nicola" userId="ebcc58ce-2d8c-4ed9-a38e-e6d0a4be1782" providerId="ADAL" clId="{79D12D00-098C-4C35-9572-0AD8C97B1B35}" dt="2020-06-13T07:33:06.236" v="84" actId="207"/>
        <pc:sldMkLst>
          <pc:docMk/>
          <pc:sldMk cId="4109944685" sldId="385"/>
        </pc:sldMkLst>
        <pc:spChg chg="del">
          <ac:chgData name="Nicola" userId="ebcc58ce-2d8c-4ed9-a38e-e6d0a4be1782" providerId="ADAL" clId="{79D12D00-098C-4C35-9572-0AD8C97B1B35}" dt="2020-06-13T07:30:32.251" v="1" actId="478"/>
          <ac:spMkLst>
            <pc:docMk/>
            <pc:sldMk cId="4109944685" sldId="385"/>
            <ac:spMk id="2" creationId="{03B09311-8FAE-469C-892B-DC4FB9B14CE4}"/>
          </ac:spMkLst>
        </pc:spChg>
        <pc:spChg chg="add del mod">
          <ac:chgData name="Nicola" userId="ebcc58ce-2d8c-4ed9-a38e-e6d0a4be1782" providerId="ADAL" clId="{79D12D00-098C-4C35-9572-0AD8C97B1B35}" dt="2020-06-13T07:32:01.478" v="68" actId="478"/>
          <ac:spMkLst>
            <pc:docMk/>
            <pc:sldMk cId="4109944685" sldId="385"/>
            <ac:spMk id="3" creationId="{DED15BC7-0F51-456B-9929-F0179AB36EC1}"/>
          </ac:spMkLst>
        </pc:spChg>
        <pc:spChg chg="del">
          <ac:chgData name="Nicola" userId="ebcc58ce-2d8c-4ed9-a38e-e6d0a4be1782" providerId="ADAL" clId="{79D12D00-098C-4C35-9572-0AD8C97B1B35}" dt="2020-06-13T07:30:32.251" v="1" actId="478"/>
          <ac:spMkLst>
            <pc:docMk/>
            <pc:sldMk cId="4109944685" sldId="385"/>
            <ac:spMk id="5" creationId="{30C91294-A6DF-4905-9681-92739DB9EB1A}"/>
          </ac:spMkLst>
        </pc:spChg>
        <pc:spChg chg="del">
          <ac:chgData name="Nicola" userId="ebcc58ce-2d8c-4ed9-a38e-e6d0a4be1782" providerId="ADAL" clId="{79D12D00-098C-4C35-9572-0AD8C97B1B35}" dt="2020-06-13T07:30:32.251" v="1" actId="478"/>
          <ac:spMkLst>
            <pc:docMk/>
            <pc:sldMk cId="4109944685" sldId="385"/>
            <ac:spMk id="19" creationId="{C09A5C9B-5CA1-40C6-B73F-5E24697CD7A2}"/>
          </ac:spMkLst>
        </pc:spChg>
        <pc:spChg chg="del">
          <ac:chgData name="Nicola" userId="ebcc58ce-2d8c-4ed9-a38e-e6d0a4be1782" providerId="ADAL" clId="{79D12D00-098C-4C35-9572-0AD8C97B1B35}" dt="2020-06-13T07:30:32.251" v="1" actId="478"/>
          <ac:spMkLst>
            <pc:docMk/>
            <pc:sldMk cId="4109944685" sldId="385"/>
            <ac:spMk id="20" creationId="{C6B50EAE-BB0D-439D-BDF7-53272B1A8826}"/>
          </ac:spMkLst>
        </pc:spChg>
        <pc:spChg chg="del">
          <ac:chgData name="Nicola" userId="ebcc58ce-2d8c-4ed9-a38e-e6d0a4be1782" providerId="ADAL" clId="{79D12D00-098C-4C35-9572-0AD8C97B1B35}" dt="2020-06-13T07:30:32.251" v="1" actId="478"/>
          <ac:spMkLst>
            <pc:docMk/>
            <pc:sldMk cId="4109944685" sldId="385"/>
            <ac:spMk id="21" creationId="{CDDAF1D7-F4E3-43E4-B871-D6D67C6E5AED}"/>
          </ac:spMkLst>
        </pc:spChg>
        <pc:spChg chg="del">
          <ac:chgData name="Nicola" userId="ebcc58ce-2d8c-4ed9-a38e-e6d0a4be1782" providerId="ADAL" clId="{79D12D00-098C-4C35-9572-0AD8C97B1B35}" dt="2020-06-13T07:30:32.251" v="1" actId="478"/>
          <ac:spMkLst>
            <pc:docMk/>
            <pc:sldMk cId="4109944685" sldId="385"/>
            <ac:spMk id="55" creationId="{FE77E55F-BD44-4169-93DE-7FDCD4D50453}"/>
          </ac:spMkLst>
        </pc:spChg>
        <pc:spChg chg="del">
          <ac:chgData name="Nicola" userId="ebcc58ce-2d8c-4ed9-a38e-e6d0a4be1782" providerId="ADAL" clId="{79D12D00-098C-4C35-9572-0AD8C97B1B35}" dt="2020-06-13T07:30:32.251" v="1" actId="478"/>
          <ac:spMkLst>
            <pc:docMk/>
            <pc:sldMk cId="4109944685" sldId="385"/>
            <ac:spMk id="56" creationId="{75D7F3EE-50EE-4010-AA75-2485CEB072CC}"/>
          </ac:spMkLst>
        </pc:spChg>
        <pc:spChg chg="mod topLvl">
          <ac:chgData name="Nicola" userId="ebcc58ce-2d8c-4ed9-a38e-e6d0a4be1782" providerId="ADAL" clId="{79D12D00-098C-4C35-9572-0AD8C97B1B35}" dt="2020-06-13T07:33:06.236" v="84" actId="207"/>
          <ac:spMkLst>
            <pc:docMk/>
            <pc:sldMk cId="4109944685" sldId="385"/>
            <ac:spMk id="61" creationId="{2F0AC399-1064-4134-9FF0-CAC17F96918E}"/>
          </ac:spMkLst>
        </pc:spChg>
        <pc:spChg chg="mod topLvl">
          <ac:chgData name="Nicola" userId="ebcc58ce-2d8c-4ed9-a38e-e6d0a4be1782" providerId="ADAL" clId="{79D12D00-098C-4C35-9572-0AD8C97B1B35}" dt="2020-06-13T07:33:06.236" v="84" actId="207"/>
          <ac:spMkLst>
            <pc:docMk/>
            <pc:sldMk cId="4109944685" sldId="385"/>
            <ac:spMk id="62" creationId="{D29DF663-A01E-402A-BAE2-B9C057A340EC}"/>
          </ac:spMkLst>
        </pc:spChg>
        <pc:spChg chg="mod topLvl">
          <ac:chgData name="Nicola" userId="ebcc58ce-2d8c-4ed9-a38e-e6d0a4be1782" providerId="ADAL" clId="{79D12D00-098C-4C35-9572-0AD8C97B1B35}" dt="2020-06-13T07:33:06.236" v="84" actId="207"/>
          <ac:spMkLst>
            <pc:docMk/>
            <pc:sldMk cId="4109944685" sldId="385"/>
            <ac:spMk id="63" creationId="{DF7D59A3-8267-48AB-B8E4-8A4C6382E771}"/>
          </ac:spMkLst>
        </pc:spChg>
        <pc:spChg chg="mod topLvl">
          <ac:chgData name="Nicola" userId="ebcc58ce-2d8c-4ed9-a38e-e6d0a4be1782" providerId="ADAL" clId="{79D12D00-098C-4C35-9572-0AD8C97B1B35}" dt="2020-06-13T07:33:06.236" v="84" actId="207"/>
          <ac:spMkLst>
            <pc:docMk/>
            <pc:sldMk cId="4109944685" sldId="385"/>
            <ac:spMk id="64" creationId="{A3BC0D89-757D-4A34-B50E-F912F863AAE6}"/>
          </ac:spMkLst>
        </pc:spChg>
        <pc:spChg chg="mod topLvl">
          <ac:chgData name="Nicola" userId="ebcc58ce-2d8c-4ed9-a38e-e6d0a4be1782" providerId="ADAL" clId="{79D12D00-098C-4C35-9572-0AD8C97B1B35}" dt="2020-06-13T07:33:06.236" v="84" actId="207"/>
          <ac:spMkLst>
            <pc:docMk/>
            <pc:sldMk cId="4109944685" sldId="385"/>
            <ac:spMk id="65" creationId="{37A0DCDA-AF45-4299-A2BD-1A1CAB54B50D}"/>
          </ac:spMkLst>
        </pc:spChg>
        <pc:spChg chg="mod topLvl">
          <ac:chgData name="Nicola" userId="ebcc58ce-2d8c-4ed9-a38e-e6d0a4be1782" providerId="ADAL" clId="{79D12D00-098C-4C35-9572-0AD8C97B1B35}" dt="2020-06-13T07:33:06.236" v="84" actId="207"/>
          <ac:spMkLst>
            <pc:docMk/>
            <pc:sldMk cId="4109944685" sldId="385"/>
            <ac:spMk id="66" creationId="{31BE9104-31C3-4D60-ACC2-D5988529213B}"/>
          </ac:spMkLst>
        </pc:spChg>
        <pc:spChg chg="mod topLvl">
          <ac:chgData name="Nicola" userId="ebcc58ce-2d8c-4ed9-a38e-e6d0a4be1782" providerId="ADAL" clId="{79D12D00-098C-4C35-9572-0AD8C97B1B35}" dt="2020-06-13T07:33:06.236" v="84" actId="207"/>
          <ac:spMkLst>
            <pc:docMk/>
            <pc:sldMk cId="4109944685" sldId="385"/>
            <ac:spMk id="67" creationId="{E676A331-B065-4D3C-93FF-9FF17853BB5C}"/>
          </ac:spMkLst>
        </pc:spChg>
        <pc:spChg chg="mod topLvl">
          <ac:chgData name="Nicola" userId="ebcc58ce-2d8c-4ed9-a38e-e6d0a4be1782" providerId="ADAL" clId="{79D12D00-098C-4C35-9572-0AD8C97B1B35}" dt="2020-06-13T07:33:06.236" v="84" actId="207"/>
          <ac:spMkLst>
            <pc:docMk/>
            <pc:sldMk cId="4109944685" sldId="385"/>
            <ac:spMk id="68" creationId="{50CAF9C2-BCD6-4658-8908-254E3E8FD6BD}"/>
          </ac:spMkLst>
        </pc:spChg>
        <pc:spChg chg="mod topLvl">
          <ac:chgData name="Nicola" userId="ebcc58ce-2d8c-4ed9-a38e-e6d0a4be1782" providerId="ADAL" clId="{79D12D00-098C-4C35-9572-0AD8C97B1B35}" dt="2020-06-13T07:33:06.236" v="84" actId="207"/>
          <ac:spMkLst>
            <pc:docMk/>
            <pc:sldMk cId="4109944685" sldId="385"/>
            <ac:spMk id="69" creationId="{88B93C54-357C-4407-B1CF-BCFD1E11C851}"/>
          </ac:spMkLst>
        </pc:spChg>
        <pc:grpChg chg="del">
          <ac:chgData name="Nicola" userId="ebcc58ce-2d8c-4ed9-a38e-e6d0a4be1782" providerId="ADAL" clId="{79D12D00-098C-4C35-9572-0AD8C97B1B35}" dt="2020-06-13T07:30:32.251" v="1" actId="478"/>
          <ac:grpSpMkLst>
            <pc:docMk/>
            <pc:sldMk cId="4109944685" sldId="385"/>
            <ac:grpSpMk id="4" creationId="{29FDB342-6D0A-4992-8835-640804EECC38}"/>
          </ac:grpSpMkLst>
        </pc:grpChg>
        <pc:grpChg chg="del">
          <ac:chgData name="Nicola" userId="ebcc58ce-2d8c-4ed9-a38e-e6d0a4be1782" providerId="ADAL" clId="{79D12D00-098C-4C35-9572-0AD8C97B1B35}" dt="2020-06-13T07:30:32.251" v="1" actId="478"/>
          <ac:grpSpMkLst>
            <pc:docMk/>
            <pc:sldMk cId="4109944685" sldId="385"/>
            <ac:grpSpMk id="6" creationId="{AEF4C9E8-8F34-4F9D-B4BA-AB8757D48539}"/>
          </ac:grpSpMkLst>
        </pc:grpChg>
        <pc:grpChg chg="del">
          <ac:chgData name="Nicola" userId="ebcc58ce-2d8c-4ed9-a38e-e6d0a4be1782" providerId="ADAL" clId="{79D12D00-098C-4C35-9572-0AD8C97B1B35}" dt="2020-06-13T07:30:32.251" v="1" actId="478"/>
          <ac:grpSpMkLst>
            <pc:docMk/>
            <pc:sldMk cId="4109944685" sldId="385"/>
            <ac:grpSpMk id="13" creationId="{DCB0304D-536E-4DCE-8075-C30D13198D7C}"/>
          </ac:grpSpMkLst>
        </pc:grpChg>
        <pc:grpChg chg="add del mod">
          <ac:chgData name="Nicola" userId="ebcc58ce-2d8c-4ed9-a38e-e6d0a4be1782" providerId="ADAL" clId="{79D12D00-098C-4C35-9572-0AD8C97B1B35}" dt="2020-06-13T07:32:13.337" v="70" actId="165"/>
          <ac:grpSpMkLst>
            <pc:docMk/>
            <pc:sldMk cId="4109944685" sldId="385"/>
            <ac:grpSpMk id="57" creationId="{D57E9176-D542-40AB-8334-7F6891D88C8C}"/>
          </ac:grpSpMkLst>
        </pc:grpChg>
        <pc:grpChg chg="del mod topLvl">
          <ac:chgData name="Nicola" userId="ebcc58ce-2d8c-4ed9-a38e-e6d0a4be1782" providerId="ADAL" clId="{79D12D00-098C-4C35-9572-0AD8C97B1B35}" dt="2020-06-13T07:32:14.855" v="71" actId="165"/>
          <ac:grpSpMkLst>
            <pc:docMk/>
            <pc:sldMk cId="4109944685" sldId="385"/>
            <ac:grpSpMk id="58" creationId="{A9C84E99-1D86-49BE-A8D8-EB5B4E8DBF4D}"/>
          </ac:grpSpMkLst>
        </pc:grpChg>
        <pc:grpChg chg="del mod topLvl">
          <ac:chgData name="Nicola" userId="ebcc58ce-2d8c-4ed9-a38e-e6d0a4be1782" providerId="ADAL" clId="{79D12D00-098C-4C35-9572-0AD8C97B1B35}" dt="2020-06-13T07:32:14.855" v="71" actId="165"/>
          <ac:grpSpMkLst>
            <pc:docMk/>
            <pc:sldMk cId="4109944685" sldId="385"/>
            <ac:grpSpMk id="59" creationId="{5163D8A3-C7DB-4B2D-954D-8EB70600BC21}"/>
          </ac:grpSpMkLst>
        </pc:grpChg>
        <pc:grpChg chg="del mod topLvl">
          <ac:chgData name="Nicola" userId="ebcc58ce-2d8c-4ed9-a38e-e6d0a4be1782" providerId="ADAL" clId="{79D12D00-098C-4C35-9572-0AD8C97B1B35}" dt="2020-06-13T07:32:14.855" v="71" actId="165"/>
          <ac:grpSpMkLst>
            <pc:docMk/>
            <pc:sldMk cId="4109944685" sldId="385"/>
            <ac:grpSpMk id="60" creationId="{9F7B6526-B468-4FB7-8EA5-892422657C11}"/>
          </ac:grpSpMkLst>
        </pc:grpChg>
        <pc:graphicFrameChg chg="del">
          <ac:chgData name="Nicola" userId="ebcc58ce-2d8c-4ed9-a38e-e6d0a4be1782" providerId="ADAL" clId="{79D12D00-098C-4C35-9572-0AD8C97B1B35}" dt="2020-06-13T07:30:32.251" v="1" actId="478"/>
          <ac:graphicFrameMkLst>
            <pc:docMk/>
            <pc:sldMk cId="4109944685" sldId="385"/>
            <ac:graphicFrameMk id="32" creationId="{79B5C249-41E1-48C3-9240-7F80509C0AF3}"/>
          </ac:graphicFrameMkLst>
        </pc:graphicFrameChg>
        <pc:graphicFrameChg chg="del">
          <ac:chgData name="Nicola" userId="ebcc58ce-2d8c-4ed9-a38e-e6d0a4be1782" providerId="ADAL" clId="{79D12D00-098C-4C35-9572-0AD8C97B1B35}" dt="2020-06-13T07:30:32.251" v="1" actId="478"/>
          <ac:graphicFrameMkLst>
            <pc:docMk/>
            <pc:sldMk cId="4109944685" sldId="385"/>
            <ac:graphicFrameMk id="33" creationId="{B91D0EEC-ACF0-4EA7-BF5E-E2D522AB1F7C}"/>
          </ac:graphicFrameMkLst>
        </pc:graphicFrameChg>
        <pc:graphicFrameChg chg="del">
          <ac:chgData name="Nicola" userId="ebcc58ce-2d8c-4ed9-a38e-e6d0a4be1782" providerId="ADAL" clId="{79D12D00-098C-4C35-9572-0AD8C97B1B35}" dt="2020-06-13T07:30:32.251" v="1" actId="478"/>
          <ac:graphicFrameMkLst>
            <pc:docMk/>
            <pc:sldMk cId="4109944685" sldId="385"/>
            <ac:graphicFrameMk id="41" creationId="{E29B27C4-C26B-4A0D-8450-77EF046FA962}"/>
          </ac:graphicFrameMkLst>
        </pc:graphicFrameChg>
        <pc:picChg chg="del">
          <ac:chgData name="Nicola" userId="ebcc58ce-2d8c-4ed9-a38e-e6d0a4be1782" providerId="ADAL" clId="{79D12D00-098C-4C35-9572-0AD8C97B1B35}" dt="2020-06-13T07:30:32.251" v="1" actId="478"/>
          <ac:picMkLst>
            <pc:docMk/>
            <pc:sldMk cId="4109944685" sldId="385"/>
            <ac:picMk id="53" creationId="{767CFA0C-A378-4A95-8A09-A0A6DC6DAAF7}"/>
          </ac:picMkLst>
        </pc:picChg>
        <pc:picChg chg="del">
          <ac:chgData name="Nicola" userId="ebcc58ce-2d8c-4ed9-a38e-e6d0a4be1782" providerId="ADAL" clId="{79D12D00-098C-4C35-9572-0AD8C97B1B35}" dt="2020-06-13T07:30:32.251" v="1" actId="478"/>
          <ac:picMkLst>
            <pc:docMk/>
            <pc:sldMk cId="4109944685" sldId="385"/>
            <ac:picMk id="54" creationId="{464BF3DE-C8B9-4EA0-B785-DDD167479399}"/>
          </ac:picMkLst>
        </pc:picChg>
      </pc:sldChg>
      <pc:sldChg chg="add del">
        <pc:chgData name="Nicola" userId="ebcc58ce-2d8c-4ed9-a38e-e6d0a4be1782" providerId="ADAL" clId="{79D12D00-098C-4C35-9572-0AD8C97B1B35}" dt="2020-06-13T07:33:15.385" v="85" actId="47"/>
        <pc:sldMkLst>
          <pc:docMk/>
          <pc:sldMk cId="3982046765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932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E676A331-B065-4D3C-93FF-9FF17853BB5C}"/>
              </a:ext>
            </a:extLst>
          </p:cNvPr>
          <p:cNvSpPr/>
          <p:nvPr/>
        </p:nvSpPr>
        <p:spPr>
          <a:xfrm>
            <a:off x="1435830" y="7610283"/>
            <a:ext cx="469233" cy="469233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7675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50CAF9C2-BCD6-4658-8908-254E3E8FD6BD}"/>
              </a:ext>
            </a:extLst>
          </p:cNvPr>
          <p:cNvSpPr/>
          <p:nvPr/>
        </p:nvSpPr>
        <p:spPr>
          <a:xfrm>
            <a:off x="297780" y="7610283"/>
            <a:ext cx="914403" cy="469233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7675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88B93C54-357C-4407-B1CF-BCFD1E11C851}"/>
              </a:ext>
            </a:extLst>
          </p:cNvPr>
          <p:cNvSpPr/>
          <p:nvPr/>
        </p:nvSpPr>
        <p:spPr>
          <a:xfrm>
            <a:off x="2128711" y="7610283"/>
            <a:ext cx="914403" cy="469233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7675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A3BC0D89-757D-4A34-B50E-F912F863AAE6}"/>
              </a:ext>
            </a:extLst>
          </p:cNvPr>
          <p:cNvSpPr/>
          <p:nvPr/>
        </p:nvSpPr>
        <p:spPr>
          <a:xfrm>
            <a:off x="4956794" y="7610283"/>
            <a:ext cx="469233" cy="469233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7675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37A0DCDA-AF45-4299-A2BD-1A1CAB54B50D}"/>
              </a:ext>
            </a:extLst>
          </p:cNvPr>
          <p:cNvSpPr/>
          <p:nvPr/>
        </p:nvSpPr>
        <p:spPr>
          <a:xfrm>
            <a:off x="3822602" y="7610283"/>
            <a:ext cx="914403" cy="469233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7675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31BE9104-31C3-4D60-ACC2-D5988529213B}"/>
              </a:ext>
            </a:extLst>
          </p:cNvPr>
          <p:cNvSpPr/>
          <p:nvPr/>
        </p:nvSpPr>
        <p:spPr>
          <a:xfrm>
            <a:off x="5653533" y="7610283"/>
            <a:ext cx="914403" cy="469233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7675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2F0AC399-1064-4134-9FF0-CAC17F96918E}"/>
              </a:ext>
            </a:extLst>
          </p:cNvPr>
          <p:cNvSpPr/>
          <p:nvPr/>
        </p:nvSpPr>
        <p:spPr>
          <a:xfrm>
            <a:off x="3198241" y="8465547"/>
            <a:ext cx="469233" cy="469233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7675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D29DF663-A01E-402A-BAE2-B9C057A340EC}"/>
              </a:ext>
            </a:extLst>
          </p:cNvPr>
          <p:cNvSpPr/>
          <p:nvPr/>
        </p:nvSpPr>
        <p:spPr>
          <a:xfrm>
            <a:off x="2056333" y="8465547"/>
            <a:ext cx="914403" cy="469233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7675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DF7D59A3-8267-48AB-B8E4-8A4C6382E771}"/>
              </a:ext>
            </a:extLst>
          </p:cNvPr>
          <p:cNvSpPr/>
          <p:nvPr/>
        </p:nvSpPr>
        <p:spPr>
          <a:xfrm>
            <a:off x="3887264" y="8465547"/>
            <a:ext cx="914403" cy="469233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76756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4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D7B580-8AB2-43E9-84B5-B3B0376DBDB9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86144f90-c7b6-48d0-aae5-f5e9e48cc3df"/>
    <ds:schemaRef ds:uri="http://schemas.microsoft.com/office/infopath/2007/PartnerControls"/>
    <ds:schemaRef ds:uri="http://purl.org/dc/elements/1.1/"/>
    <ds:schemaRef ds:uri="0f0ae0ff-29c4-4766-b250-c1a9bee8d430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Compare Lengths Worksheet</dc:title>
  <dc:creator>Sian Stebbings</dc:creator>
  <cp:lastModifiedBy>Nicola Dockerty</cp:lastModifiedBy>
  <cp:revision>4</cp:revision>
  <dcterms:created xsi:type="dcterms:W3CDTF">2018-10-23T11:51:23Z</dcterms:created>
  <dcterms:modified xsi:type="dcterms:W3CDTF">2020-06-13T07:33:21Z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