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232DB-24E9-4C98-8832-B477B5CF7596}" v="12" dt="2020-04-30T06:56:28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539"/>
  </p:normalViewPr>
  <p:slideViewPr>
    <p:cSldViewPr snapToGrid="0">
      <p:cViewPr>
        <p:scale>
          <a:sx n="95" d="100"/>
          <a:sy n="95" d="100"/>
        </p:scale>
        <p:origin x="1512" y="-2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ED1DD86B-8F1B-4FD6-87AA-10091B62FAD2}"/>
    <pc:docChg chg="addSld delSld modSld">
      <pc:chgData name="Nicola Dockerty" userId="ebcc58ce-2d8c-4ed9-a38e-e6d0a4be1782" providerId="ADAL" clId="{ED1DD86B-8F1B-4FD6-87AA-10091B62FAD2}" dt="2020-04-30T06:58:21.528" v="74" actId="47"/>
      <pc:docMkLst>
        <pc:docMk/>
      </pc:docMkLst>
      <pc:sldChg chg="addSp delSp modSp mod setBg">
        <pc:chgData name="Nicola Dockerty" userId="ebcc58ce-2d8c-4ed9-a38e-e6d0a4be1782" providerId="ADAL" clId="{ED1DD86B-8F1B-4FD6-87AA-10091B62FAD2}" dt="2020-04-30T06:56:38.382" v="73" actId="1035"/>
        <pc:sldMkLst>
          <pc:docMk/>
          <pc:sldMk cId="1834852955" sldId="388"/>
        </pc:sldMkLst>
        <pc:spChg chg="del">
          <ac:chgData name="Nicola Dockerty" userId="ebcc58ce-2d8c-4ed9-a38e-e6d0a4be1782" providerId="ADAL" clId="{ED1DD86B-8F1B-4FD6-87AA-10091B62FAD2}" dt="2020-04-30T06:48:25.397" v="1" actId="478"/>
          <ac:spMkLst>
            <pc:docMk/>
            <pc:sldMk cId="1834852955" sldId="388"/>
            <ac:spMk id="3" creationId="{0BBA419D-A7FD-4D9C-966A-A553CCFF778F}"/>
          </ac:spMkLst>
        </pc:spChg>
        <pc:spChg chg="add mod">
          <ac:chgData name="Nicola Dockerty" userId="ebcc58ce-2d8c-4ed9-a38e-e6d0a4be1782" providerId="ADAL" clId="{ED1DD86B-8F1B-4FD6-87AA-10091B62FAD2}" dt="2020-04-30T06:50:58.522" v="20" actId="1038"/>
          <ac:spMkLst>
            <pc:docMk/>
            <pc:sldMk cId="1834852955" sldId="388"/>
            <ac:spMk id="4" creationId="{2A8253BD-C603-4EDE-AFD0-2F96B2D8DBC0}"/>
          </ac:spMkLst>
        </pc:spChg>
        <pc:spChg chg="add mod">
          <ac:chgData name="Nicola Dockerty" userId="ebcc58ce-2d8c-4ed9-a38e-e6d0a4be1782" providerId="ADAL" clId="{ED1DD86B-8F1B-4FD6-87AA-10091B62FAD2}" dt="2020-04-30T06:51:05.424" v="21" actId="571"/>
          <ac:spMkLst>
            <pc:docMk/>
            <pc:sldMk cId="1834852955" sldId="388"/>
            <ac:spMk id="102" creationId="{CE1931FE-E8F0-471C-937F-B7A23CE94424}"/>
          </ac:spMkLst>
        </pc:spChg>
        <pc:spChg chg="add mod">
          <ac:chgData name="Nicola Dockerty" userId="ebcc58ce-2d8c-4ed9-a38e-e6d0a4be1782" providerId="ADAL" clId="{ED1DD86B-8F1B-4FD6-87AA-10091B62FAD2}" dt="2020-04-30T06:56:16.949" v="34" actId="1036"/>
          <ac:spMkLst>
            <pc:docMk/>
            <pc:sldMk cId="1834852955" sldId="388"/>
            <ac:spMk id="107" creationId="{992A6D7F-1B2F-4D42-B3E4-9C45E67EC9C6}"/>
          </ac:spMkLst>
        </pc:spChg>
        <pc:spChg chg="add mod">
          <ac:chgData name="Nicola Dockerty" userId="ebcc58ce-2d8c-4ed9-a38e-e6d0a4be1782" providerId="ADAL" clId="{ED1DD86B-8F1B-4FD6-87AA-10091B62FAD2}" dt="2020-04-30T06:56:18.624" v="38" actId="1036"/>
          <ac:spMkLst>
            <pc:docMk/>
            <pc:sldMk cId="1834852955" sldId="388"/>
            <ac:spMk id="108" creationId="{E3E462A7-AB6A-4680-BA99-F57234314022}"/>
          </ac:spMkLst>
        </pc:spChg>
        <pc:spChg chg="add mod">
          <ac:chgData name="Nicola Dockerty" userId="ebcc58ce-2d8c-4ed9-a38e-e6d0a4be1782" providerId="ADAL" clId="{ED1DD86B-8F1B-4FD6-87AA-10091B62FAD2}" dt="2020-04-30T06:56:22.118" v="50" actId="1037"/>
          <ac:spMkLst>
            <pc:docMk/>
            <pc:sldMk cId="1834852955" sldId="388"/>
            <ac:spMk id="109" creationId="{F1DD6A9C-ED4B-4D5C-99F2-E39ADCECFB5E}"/>
          </ac:spMkLst>
        </pc:spChg>
        <pc:spChg chg="add mod">
          <ac:chgData name="Nicola Dockerty" userId="ebcc58ce-2d8c-4ed9-a38e-e6d0a4be1782" providerId="ADAL" clId="{ED1DD86B-8F1B-4FD6-87AA-10091B62FAD2}" dt="2020-04-30T06:56:35.703" v="71" actId="1035"/>
          <ac:spMkLst>
            <pc:docMk/>
            <pc:sldMk cId="1834852955" sldId="388"/>
            <ac:spMk id="110" creationId="{7ED6A217-9E65-40C0-B023-AEDD1B396E1A}"/>
          </ac:spMkLst>
        </pc:spChg>
        <pc:spChg chg="add mod">
          <ac:chgData name="Nicola Dockerty" userId="ebcc58ce-2d8c-4ed9-a38e-e6d0a4be1782" providerId="ADAL" clId="{ED1DD86B-8F1B-4FD6-87AA-10091B62FAD2}" dt="2020-04-30T06:56:38.382" v="73" actId="1035"/>
          <ac:spMkLst>
            <pc:docMk/>
            <pc:sldMk cId="1834852955" sldId="388"/>
            <ac:spMk id="111" creationId="{946197D6-3739-4CDA-943E-D3A067611084}"/>
          </ac:spMkLst>
        </pc:spChg>
        <pc:spChg chg="add mod">
          <ac:chgData name="Nicola Dockerty" userId="ebcc58ce-2d8c-4ed9-a38e-e6d0a4be1782" providerId="ADAL" clId="{ED1DD86B-8F1B-4FD6-87AA-10091B62FAD2}" dt="2020-04-30T06:56:38.382" v="73" actId="1035"/>
          <ac:spMkLst>
            <pc:docMk/>
            <pc:sldMk cId="1834852955" sldId="388"/>
            <ac:spMk id="117" creationId="{21B4C131-0560-4C20-976B-443D5F4CFEA6}"/>
          </ac:spMkLst>
        </pc:spChg>
        <pc:spChg chg="del">
          <ac:chgData name="Nicola Dockerty" userId="ebcc58ce-2d8c-4ed9-a38e-e6d0a4be1782" providerId="ADAL" clId="{ED1DD86B-8F1B-4FD6-87AA-10091B62FAD2}" dt="2020-04-30T06:48:25.397" v="1" actId="478"/>
          <ac:spMkLst>
            <pc:docMk/>
            <pc:sldMk cId="1834852955" sldId="388"/>
            <ac:spMk id="127" creationId="{0B331B32-5FA3-4EDA-A17C-A3649FA6A8D9}"/>
          </ac:spMkLst>
        </pc:spChg>
        <pc:spChg chg="del">
          <ac:chgData name="Nicola Dockerty" userId="ebcc58ce-2d8c-4ed9-a38e-e6d0a4be1782" providerId="ADAL" clId="{ED1DD86B-8F1B-4FD6-87AA-10091B62FAD2}" dt="2020-04-30T06:48:25.397" v="1" actId="478"/>
          <ac:spMkLst>
            <pc:docMk/>
            <pc:sldMk cId="1834852955" sldId="388"/>
            <ac:spMk id="128" creationId="{4890F97B-27BB-4D98-8E2D-F6B648F883D2}"/>
          </ac:spMkLst>
        </pc:spChg>
        <pc:spChg chg="del">
          <ac:chgData name="Nicola Dockerty" userId="ebcc58ce-2d8c-4ed9-a38e-e6d0a4be1782" providerId="ADAL" clId="{ED1DD86B-8F1B-4FD6-87AA-10091B62FAD2}" dt="2020-04-30T06:48:25.397" v="1" actId="478"/>
          <ac:spMkLst>
            <pc:docMk/>
            <pc:sldMk cId="1834852955" sldId="388"/>
            <ac:spMk id="129" creationId="{4BC30B18-C9FF-4AFB-891D-2B89CDB6254B}"/>
          </ac:spMkLst>
        </pc:spChg>
        <pc:spChg chg="del">
          <ac:chgData name="Nicola Dockerty" userId="ebcc58ce-2d8c-4ed9-a38e-e6d0a4be1782" providerId="ADAL" clId="{ED1DD86B-8F1B-4FD6-87AA-10091B62FAD2}" dt="2020-04-30T06:48:25.397" v="1" actId="478"/>
          <ac:spMkLst>
            <pc:docMk/>
            <pc:sldMk cId="1834852955" sldId="388"/>
            <ac:spMk id="130" creationId="{295057BA-173D-4DB3-873B-8A521B5C6B73}"/>
          </ac:spMkLst>
        </pc:s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2" creationId="{E7D1B97E-FCB7-4942-8F05-25238B2718CD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9" creationId="{AB9E78AD-FDE7-49E1-9933-FA772E0587BB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11" creationId="{0E71B98D-8525-4EC8-BB32-AFCA51C96B1C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13" creationId="{7B267B13-DD99-4ECD-B5C6-5E0C3D52B948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19" creationId="{8DF15BCA-C465-4758-A0E2-7978127AC663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82" creationId="{B9BC7D5B-9323-44D9-9C04-6C54FEE02966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103" creationId="{2D63D75D-D94D-4E4A-B21F-BB980163EDE7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132" creationId="{2EFA8FB0-6B8A-4B83-AC42-1D5CC24D62B4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134" creationId="{C5726A43-6992-4F3D-AB3B-51FDE035BC54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136" creationId="{EFB1CB28-50D0-4A62-A63F-E1157133B8DB}"/>
          </ac:grpSpMkLst>
        </pc:grpChg>
        <pc:grpChg chg="del">
          <ac:chgData name="Nicola Dockerty" userId="ebcc58ce-2d8c-4ed9-a38e-e6d0a4be1782" providerId="ADAL" clId="{ED1DD86B-8F1B-4FD6-87AA-10091B62FAD2}" dt="2020-04-30T06:48:25.397" v="1" actId="478"/>
          <ac:grpSpMkLst>
            <pc:docMk/>
            <pc:sldMk cId="1834852955" sldId="388"/>
            <ac:grpSpMk id="151" creationId="{CB2BC6CF-556A-4F99-8CE2-0A7EC8758599}"/>
          </ac:grpSpMkLst>
        </pc:grpChg>
        <pc:graphicFrameChg chg="del">
          <ac:chgData name="Nicola Dockerty" userId="ebcc58ce-2d8c-4ed9-a38e-e6d0a4be1782" providerId="ADAL" clId="{ED1DD86B-8F1B-4FD6-87AA-10091B62FAD2}" dt="2020-04-30T06:48:25.397" v="1" actId="478"/>
          <ac:graphicFrameMkLst>
            <pc:docMk/>
            <pc:sldMk cId="1834852955" sldId="388"/>
            <ac:graphicFrameMk id="26" creationId="{07834420-7E23-4742-B1DE-E76339642F05}"/>
          </ac:graphicFrameMkLst>
        </pc:graphicFrameChg>
        <pc:graphicFrameChg chg="del">
          <ac:chgData name="Nicola Dockerty" userId="ebcc58ce-2d8c-4ed9-a38e-e6d0a4be1782" providerId="ADAL" clId="{ED1DD86B-8F1B-4FD6-87AA-10091B62FAD2}" dt="2020-04-30T06:48:25.397" v="1" actId="478"/>
          <ac:graphicFrameMkLst>
            <pc:docMk/>
            <pc:sldMk cId="1834852955" sldId="388"/>
            <ac:graphicFrameMk id="41" creationId="{E29B27C4-C26B-4A0D-8450-77EF046FA962}"/>
          </ac:graphicFrameMkLst>
        </pc:graphicFrameChg>
        <pc:graphicFrameChg chg="del">
          <ac:chgData name="Nicola Dockerty" userId="ebcc58ce-2d8c-4ed9-a38e-e6d0a4be1782" providerId="ADAL" clId="{ED1DD86B-8F1B-4FD6-87AA-10091B62FAD2}" dt="2020-04-30T06:48:25.397" v="1" actId="478"/>
          <ac:graphicFrameMkLst>
            <pc:docMk/>
            <pc:sldMk cId="1834852955" sldId="388"/>
            <ac:graphicFrameMk id="47" creationId="{5E910987-79B1-4A55-9922-70D8B212D850}"/>
          </ac:graphicFrameMkLst>
        </pc:graphicFrameChg>
        <pc:graphicFrameChg chg="del">
          <ac:chgData name="Nicola Dockerty" userId="ebcc58ce-2d8c-4ed9-a38e-e6d0a4be1782" providerId="ADAL" clId="{ED1DD86B-8F1B-4FD6-87AA-10091B62FAD2}" dt="2020-04-30T06:48:25.397" v="1" actId="478"/>
          <ac:graphicFrameMkLst>
            <pc:docMk/>
            <pc:sldMk cId="1834852955" sldId="388"/>
            <ac:graphicFrameMk id="64" creationId="{90505A83-D9D1-481F-9B9E-E7CC88AF8690}"/>
          </ac:graphicFrameMkLst>
        </pc:graphicFrameChg>
        <pc:graphicFrameChg chg="del">
          <ac:chgData name="Nicola Dockerty" userId="ebcc58ce-2d8c-4ed9-a38e-e6d0a4be1782" providerId="ADAL" clId="{ED1DD86B-8F1B-4FD6-87AA-10091B62FAD2}" dt="2020-04-30T06:48:25.397" v="1" actId="478"/>
          <ac:graphicFrameMkLst>
            <pc:docMk/>
            <pc:sldMk cId="1834852955" sldId="388"/>
            <ac:graphicFrameMk id="66" creationId="{813B48B5-FDFE-4189-B8EA-80DDAC646E01}"/>
          </ac:graphicFrameMkLst>
        </pc:graphicFrameChg>
        <pc:graphicFrameChg chg="del">
          <ac:chgData name="Nicola Dockerty" userId="ebcc58ce-2d8c-4ed9-a38e-e6d0a4be1782" providerId="ADAL" clId="{ED1DD86B-8F1B-4FD6-87AA-10091B62FAD2}" dt="2020-04-30T06:48:25.397" v="1" actId="478"/>
          <ac:graphicFrameMkLst>
            <pc:docMk/>
            <pc:sldMk cId="1834852955" sldId="388"/>
            <ac:graphicFrameMk id="68" creationId="{4123A8AE-5203-486D-B93B-0CEF8A341C8A}"/>
          </ac:graphicFrameMkLst>
        </pc:graphicFrameChg>
        <pc:graphicFrameChg chg="del">
          <ac:chgData name="Nicola Dockerty" userId="ebcc58ce-2d8c-4ed9-a38e-e6d0a4be1782" providerId="ADAL" clId="{ED1DD86B-8F1B-4FD6-87AA-10091B62FAD2}" dt="2020-04-30T06:48:25.397" v="1" actId="478"/>
          <ac:graphicFrameMkLst>
            <pc:docMk/>
            <pc:sldMk cId="1834852955" sldId="388"/>
            <ac:graphicFrameMk id="95" creationId="{A57227CD-18B3-4224-BE17-7E60727285C8}"/>
          </ac:graphicFrameMkLst>
        </pc:graphicFrameChg>
        <pc:graphicFrameChg chg="del">
          <ac:chgData name="Nicola Dockerty" userId="ebcc58ce-2d8c-4ed9-a38e-e6d0a4be1782" providerId="ADAL" clId="{ED1DD86B-8F1B-4FD6-87AA-10091B62FAD2}" dt="2020-04-30T06:48:25.397" v="1" actId="478"/>
          <ac:graphicFrameMkLst>
            <pc:docMk/>
            <pc:sldMk cId="1834852955" sldId="388"/>
            <ac:graphicFrameMk id="105" creationId="{1F7B29EB-C343-4B21-8CE2-3D859E0F4F93}"/>
          </ac:graphicFrameMkLst>
        </pc:graphicFrameChg>
        <pc:picChg chg="del">
          <ac:chgData name="Nicola Dockerty" userId="ebcc58ce-2d8c-4ed9-a38e-e6d0a4be1782" providerId="ADAL" clId="{ED1DD86B-8F1B-4FD6-87AA-10091B62FAD2}" dt="2020-04-30T06:48:25.397" v="1" actId="478"/>
          <ac:picMkLst>
            <pc:docMk/>
            <pc:sldMk cId="1834852955" sldId="388"/>
            <ac:picMk id="144" creationId="{BF1EB5B5-8033-457D-B670-7A0835F136E3}"/>
          </ac:picMkLst>
        </pc:picChg>
      </pc:sldChg>
      <pc:sldChg chg="add del">
        <pc:chgData name="Nicola Dockerty" userId="ebcc58ce-2d8c-4ed9-a38e-e6d0a4be1782" providerId="ADAL" clId="{ED1DD86B-8F1B-4FD6-87AA-10091B62FAD2}" dt="2020-04-30T06:58:21.528" v="74" actId="47"/>
        <pc:sldMkLst>
          <pc:docMk/>
          <pc:sldMk cId="1575668262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8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8253BD-C603-4EDE-AFD0-2F96B2D8DBC0}"/>
              </a:ext>
            </a:extLst>
          </p:cNvPr>
          <p:cNvSpPr txBox="1"/>
          <p:nvPr/>
        </p:nvSpPr>
        <p:spPr>
          <a:xfrm>
            <a:off x="1391922" y="153669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E1931FE-E8F0-471C-937F-B7A23CE94424}"/>
              </a:ext>
            </a:extLst>
          </p:cNvPr>
          <p:cNvSpPr txBox="1"/>
          <p:nvPr/>
        </p:nvSpPr>
        <p:spPr>
          <a:xfrm>
            <a:off x="4036909" y="153669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92A6D7F-1B2F-4D42-B3E4-9C45E67EC9C6}"/>
              </a:ext>
            </a:extLst>
          </p:cNvPr>
          <p:cNvSpPr txBox="1"/>
          <p:nvPr/>
        </p:nvSpPr>
        <p:spPr>
          <a:xfrm>
            <a:off x="1006912" y="7329336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3E462A7-AB6A-4680-BA99-F57234314022}"/>
              </a:ext>
            </a:extLst>
          </p:cNvPr>
          <p:cNvSpPr txBox="1"/>
          <p:nvPr/>
        </p:nvSpPr>
        <p:spPr>
          <a:xfrm>
            <a:off x="1006912" y="769248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1DD6A9C-ED4B-4D5C-99F2-E39ADCECFB5E}"/>
              </a:ext>
            </a:extLst>
          </p:cNvPr>
          <p:cNvSpPr txBox="1"/>
          <p:nvPr/>
        </p:nvSpPr>
        <p:spPr>
          <a:xfrm>
            <a:off x="1366698" y="769248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ED6A217-9E65-40C0-B023-AEDD1B396E1A}"/>
              </a:ext>
            </a:extLst>
          </p:cNvPr>
          <p:cNvSpPr txBox="1"/>
          <p:nvPr/>
        </p:nvSpPr>
        <p:spPr>
          <a:xfrm>
            <a:off x="2681208" y="732303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46197D6-3739-4CDA-943E-D3A067611084}"/>
              </a:ext>
            </a:extLst>
          </p:cNvPr>
          <p:cNvSpPr txBox="1"/>
          <p:nvPr/>
        </p:nvSpPr>
        <p:spPr>
          <a:xfrm>
            <a:off x="2681208" y="767987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1B4C131-0560-4C20-976B-443D5F4CFEA6}"/>
              </a:ext>
            </a:extLst>
          </p:cNvPr>
          <p:cNvSpPr txBox="1"/>
          <p:nvPr/>
        </p:nvSpPr>
        <p:spPr>
          <a:xfrm>
            <a:off x="3040994" y="767987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52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f0ae0ff-29c4-4766-b250-c1a9bee8d430"/>
    <ds:schemaRef ds:uri="http://schemas.microsoft.com/sharepoint/v3"/>
    <ds:schemaRef ds:uri="http://schemas.openxmlformats.org/package/2006/metadata/core-properties"/>
    <ds:schemaRef ds:uri="86144f90-c7b6-48d0-aae5-f5e9e48cc3d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416817-0433-4747-AAC7-8CDD7C4124C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Add and Subtract 10s Worksheet</dc:title>
  <dc:creator>Sian Stebbings</dc:creator>
  <cp:lastModifiedBy>Nicola Dockerty</cp:lastModifiedBy>
  <cp:revision>5</cp:revision>
  <dcterms:created xsi:type="dcterms:W3CDTF">2018-10-23T11:51:23Z</dcterms:created>
  <dcterms:modified xsi:type="dcterms:W3CDTF">2020-04-30T06:58:23Z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