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Cockroft" initials="KC" lastIdx="1" clrIdx="0">
    <p:extLst>
      <p:ext uri="{19B8F6BF-5375-455C-9EA6-DF929625EA0E}">
        <p15:presenceInfo xmlns:p15="http://schemas.microsoft.com/office/powerpoint/2012/main" userId="Katie Cockrof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1CFED"/>
    <a:srgbClr val="C642B6"/>
    <a:srgbClr val="FF0000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175CEE-0F46-41D2-90D6-E9BA1C39FDE2}" v="21" dt="2020-04-25T07:56:29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4660"/>
  </p:normalViewPr>
  <p:slideViewPr>
    <p:cSldViewPr snapToGrid="0">
      <p:cViewPr>
        <p:scale>
          <a:sx n="60" d="100"/>
          <a:sy n="60" d="100"/>
        </p:scale>
        <p:origin x="26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E20158DF-190E-4B90-B104-A6187493452E}"/>
    <pc:docChg chg="undo custSel addSld delSld modSld">
      <pc:chgData name="Nicola Dockerty" userId="ebcc58ce-2d8c-4ed9-a38e-e6d0a4be1782" providerId="ADAL" clId="{E20158DF-190E-4B90-B104-A6187493452E}" dt="2020-04-25T08:00:13.929" v="345" actId="47"/>
      <pc:docMkLst>
        <pc:docMk/>
      </pc:docMkLst>
      <pc:sldChg chg="addSp delSp modSp mod setBg">
        <pc:chgData name="Nicola Dockerty" userId="ebcc58ce-2d8c-4ed9-a38e-e6d0a4be1782" providerId="ADAL" clId="{E20158DF-190E-4B90-B104-A6187493452E}" dt="2020-04-25T08:00:01.553" v="344" actId="1038"/>
        <pc:sldMkLst>
          <pc:docMk/>
          <pc:sldMk cId="1963513416" sldId="385"/>
        </pc:sldMkLst>
        <pc:spChg chg="add mod">
          <ac:chgData name="Nicola Dockerty" userId="ebcc58ce-2d8c-4ed9-a38e-e6d0a4be1782" providerId="ADAL" clId="{E20158DF-190E-4B90-B104-A6187493452E}" dt="2020-04-25T07:50:03.280" v="58" actId="1036"/>
          <ac:spMkLst>
            <pc:docMk/>
            <pc:sldMk cId="1963513416" sldId="385"/>
            <ac:spMk id="3" creationId="{A595D3B1-722D-4836-A566-809D81B2A89B}"/>
          </ac:spMkLst>
        </pc:spChg>
        <pc:spChg chg="del">
          <ac:chgData name="Nicola Dockerty" userId="ebcc58ce-2d8c-4ed9-a38e-e6d0a4be1782" providerId="ADAL" clId="{E20158DF-190E-4B90-B104-A6187493452E}" dt="2020-04-25T07:46:14.919" v="1" actId="478"/>
          <ac:spMkLst>
            <pc:docMk/>
            <pc:sldMk cId="1963513416" sldId="385"/>
            <ac:spMk id="8" creationId="{9618D548-92E0-4FC4-8A19-FE1D074BE757}"/>
          </ac:spMkLst>
        </pc:spChg>
        <pc:spChg chg="add mod">
          <ac:chgData name="Nicola Dockerty" userId="ebcc58ce-2d8c-4ed9-a38e-e6d0a4be1782" providerId="ADAL" clId="{E20158DF-190E-4B90-B104-A6187493452E}" dt="2020-04-25T07:50:03.280" v="58" actId="1036"/>
          <ac:spMkLst>
            <pc:docMk/>
            <pc:sldMk cId="1963513416" sldId="385"/>
            <ac:spMk id="86" creationId="{8A5C05A8-3F56-4F42-9D84-4C82074A2772}"/>
          </ac:spMkLst>
        </pc:spChg>
        <pc:spChg chg="add del mod">
          <ac:chgData name="Nicola Dockerty" userId="ebcc58ce-2d8c-4ed9-a38e-e6d0a4be1782" providerId="ADAL" clId="{E20158DF-190E-4B90-B104-A6187493452E}" dt="2020-04-25T07:54:44.859" v="268" actId="478"/>
          <ac:spMkLst>
            <pc:docMk/>
            <pc:sldMk cId="1963513416" sldId="385"/>
            <ac:spMk id="87" creationId="{7ECCED34-7F8C-48B1-807C-7AB00A7A9F2F}"/>
          </ac:spMkLst>
        </pc:spChg>
        <pc:spChg chg="add del mod">
          <ac:chgData name="Nicola Dockerty" userId="ebcc58ce-2d8c-4ed9-a38e-e6d0a4be1782" providerId="ADAL" clId="{E20158DF-190E-4B90-B104-A6187493452E}" dt="2020-04-25T07:54:46.316" v="270" actId="478"/>
          <ac:spMkLst>
            <pc:docMk/>
            <pc:sldMk cId="1963513416" sldId="385"/>
            <ac:spMk id="88" creationId="{1C47BE7C-481D-4618-993C-0F8950E2A0A7}"/>
          </ac:spMkLst>
        </pc:spChg>
        <pc:spChg chg="add mod">
          <ac:chgData name="Nicola Dockerty" userId="ebcc58ce-2d8c-4ed9-a38e-e6d0a4be1782" providerId="ADAL" clId="{E20158DF-190E-4B90-B104-A6187493452E}" dt="2020-04-25T07:48:47.018" v="56" actId="571"/>
          <ac:spMkLst>
            <pc:docMk/>
            <pc:sldMk cId="1963513416" sldId="385"/>
            <ac:spMk id="89" creationId="{68DB5C28-BED5-47C8-80B4-246847D371CD}"/>
          </ac:spMkLst>
        </pc:spChg>
        <pc:spChg chg="add del mod">
          <ac:chgData name="Nicola Dockerty" userId="ebcc58ce-2d8c-4ed9-a38e-e6d0a4be1782" providerId="ADAL" clId="{E20158DF-190E-4B90-B104-A6187493452E}" dt="2020-04-25T07:54:45.476" v="269" actId="478"/>
          <ac:spMkLst>
            <pc:docMk/>
            <pc:sldMk cId="1963513416" sldId="385"/>
            <ac:spMk id="93" creationId="{2763F1B3-760C-40F1-9E2D-948FE7E3AFD5}"/>
          </ac:spMkLst>
        </pc:spChg>
        <pc:spChg chg="add mod">
          <ac:chgData name="Nicola Dockerty" userId="ebcc58ce-2d8c-4ed9-a38e-e6d0a4be1782" providerId="ADAL" clId="{E20158DF-190E-4B90-B104-A6187493452E}" dt="2020-04-25T07:51:21.225" v="125" actId="1035"/>
          <ac:spMkLst>
            <pc:docMk/>
            <pc:sldMk cId="1963513416" sldId="385"/>
            <ac:spMk id="94" creationId="{67021F6C-16A2-4D60-822B-C69E861F5124}"/>
          </ac:spMkLst>
        </pc:spChg>
        <pc:spChg chg="add mod">
          <ac:chgData name="Nicola Dockerty" userId="ebcc58ce-2d8c-4ed9-a38e-e6d0a4be1782" providerId="ADAL" clId="{E20158DF-190E-4B90-B104-A6187493452E}" dt="2020-04-25T07:51:46.833" v="135" actId="1036"/>
          <ac:spMkLst>
            <pc:docMk/>
            <pc:sldMk cId="1963513416" sldId="385"/>
            <ac:spMk id="95" creationId="{38379688-E3C1-49E9-B93C-ABDEEA6936A6}"/>
          </ac:spMkLst>
        </pc:spChg>
        <pc:spChg chg="add mod">
          <ac:chgData name="Nicola Dockerty" userId="ebcc58ce-2d8c-4ed9-a38e-e6d0a4be1782" providerId="ADAL" clId="{E20158DF-190E-4B90-B104-A6187493452E}" dt="2020-04-25T07:52:18.980" v="214" actId="1036"/>
          <ac:spMkLst>
            <pc:docMk/>
            <pc:sldMk cId="1963513416" sldId="385"/>
            <ac:spMk id="96" creationId="{E8B5A3D9-93F3-4AC8-8E1C-CF358D262AC8}"/>
          </ac:spMkLst>
        </pc:spChg>
        <pc:spChg chg="add mod">
          <ac:chgData name="Nicola Dockerty" userId="ebcc58ce-2d8c-4ed9-a38e-e6d0a4be1782" providerId="ADAL" clId="{E20158DF-190E-4B90-B104-A6187493452E}" dt="2020-04-25T07:52:38.217" v="219" actId="1037"/>
          <ac:spMkLst>
            <pc:docMk/>
            <pc:sldMk cId="1963513416" sldId="385"/>
            <ac:spMk id="97" creationId="{7D2E9F7B-8302-4584-9EAB-6CF44A5C82EC}"/>
          </ac:spMkLst>
        </pc:spChg>
        <pc:spChg chg="add mod">
          <ac:chgData name="Nicola Dockerty" userId="ebcc58ce-2d8c-4ed9-a38e-e6d0a4be1782" providerId="ADAL" clId="{E20158DF-190E-4B90-B104-A6187493452E}" dt="2020-04-25T07:52:46.696" v="226" actId="1035"/>
          <ac:spMkLst>
            <pc:docMk/>
            <pc:sldMk cId="1963513416" sldId="385"/>
            <ac:spMk id="98" creationId="{5AD1A514-0EC7-4FDA-8D9F-067328364CD0}"/>
          </ac:spMkLst>
        </pc:spChg>
        <pc:spChg chg="add mod">
          <ac:chgData name="Nicola Dockerty" userId="ebcc58ce-2d8c-4ed9-a38e-e6d0a4be1782" providerId="ADAL" clId="{E20158DF-190E-4B90-B104-A6187493452E}" dt="2020-04-25T07:52:48.810" v="227" actId="1036"/>
          <ac:spMkLst>
            <pc:docMk/>
            <pc:sldMk cId="1963513416" sldId="385"/>
            <ac:spMk id="99" creationId="{E58AEBF4-6ED1-4354-9588-900D27AD7551}"/>
          </ac:spMkLst>
        </pc:spChg>
        <pc:spChg chg="add mod">
          <ac:chgData name="Nicola Dockerty" userId="ebcc58ce-2d8c-4ed9-a38e-e6d0a4be1782" providerId="ADAL" clId="{E20158DF-190E-4B90-B104-A6187493452E}" dt="2020-04-25T07:53:13.119" v="231" actId="14100"/>
          <ac:spMkLst>
            <pc:docMk/>
            <pc:sldMk cId="1963513416" sldId="385"/>
            <ac:spMk id="100" creationId="{C4F8CA48-E88F-4EFF-9252-0849A8F3175E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01" creationId="{2DC9E3C1-DB8D-42AC-B682-F9615D9606ED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02" creationId="{B6225288-3E50-475F-89DF-EC4DFDDF4268}"/>
          </ac:spMkLst>
        </pc:spChg>
        <pc:spChg chg="del">
          <ac:chgData name="Nicola Dockerty" userId="ebcc58ce-2d8c-4ed9-a38e-e6d0a4be1782" providerId="ADAL" clId="{E20158DF-190E-4B90-B104-A6187493452E}" dt="2020-04-25T07:46:14.919" v="1" actId="478"/>
          <ac:spMkLst>
            <pc:docMk/>
            <pc:sldMk cId="1963513416" sldId="385"/>
            <ac:spMk id="103" creationId="{20100285-3509-4F26-A49F-2F59B9F949FF}"/>
          </ac:spMkLst>
        </pc:spChg>
        <pc:spChg chg="add del mod">
          <ac:chgData name="Nicola Dockerty" userId="ebcc58ce-2d8c-4ed9-a38e-e6d0a4be1782" providerId="ADAL" clId="{E20158DF-190E-4B90-B104-A6187493452E}" dt="2020-04-25T07:54:51.495" v="273" actId="478"/>
          <ac:spMkLst>
            <pc:docMk/>
            <pc:sldMk cId="1963513416" sldId="385"/>
            <ac:spMk id="104" creationId="{95DE4590-4A87-49F8-92F4-1D37CF71ECE1}"/>
          </ac:spMkLst>
        </pc:spChg>
        <pc:spChg chg="add del mod">
          <ac:chgData name="Nicola Dockerty" userId="ebcc58ce-2d8c-4ed9-a38e-e6d0a4be1782" providerId="ADAL" clId="{E20158DF-190E-4B90-B104-A6187493452E}" dt="2020-04-25T07:54:50.139" v="271" actId="478"/>
          <ac:spMkLst>
            <pc:docMk/>
            <pc:sldMk cId="1963513416" sldId="385"/>
            <ac:spMk id="105" creationId="{A0838704-F6E6-44D8-8D01-5266A6FBD775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06" creationId="{182D2D54-90F2-4179-A0AF-7426BF9EBD26}"/>
          </ac:spMkLst>
        </pc:spChg>
        <pc:spChg chg="add del mod">
          <ac:chgData name="Nicola Dockerty" userId="ebcc58ce-2d8c-4ed9-a38e-e6d0a4be1782" providerId="ADAL" clId="{E20158DF-190E-4B90-B104-A6187493452E}" dt="2020-04-25T07:54:50.849" v="272" actId="478"/>
          <ac:spMkLst>
            <pc:docMk/>
            <pc:sldMk cId="1963513416" sldId="385"/>
            <ac:spMk id="109" creationId="{5036C966-7AC8-4866-A3AA-7A0A8413CA7F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11" creationId="{FE1F3A1F-795A-4FD6-8824-65447262898F}"/>
          </ac:spMkLst>
        </pc:spChg>
        <pc:spChg chg="add del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13" creationId="{39A4C70E-952C-4FEE-ABA4-9E8B39558434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14" creationId="{82EF3620-BDFC-4D5B-9BF1-C2EF5147D2C8}"/>
          </ac:spMkLst>
        </pc:spChg>
        <pc:spChg chg="add del mod">
          <ac:chgData name="Nicola Dockerty" userId="ebcc58ce-2d8c-4ed9-a38e-e6d0a4be1782" providerId="ADAL" clId="{E20158DF-190E-4B90-B104-A6187493452E}" dt="2020-04-25T07:54:59.965" v="279" actId="478"/>
          <ac:spMkLst>
            <pc:docMk/>
            <pc:sldMk cId="1963513416" sldId="385"/>
            <ac:spMk id="115" creationId="{13776A93-467A-465C-A6E8-260FB5E548C7}"/>
          </ac:spMkLst>
        </pc:spChg>
        <pc:spChg chg="add del mod">
          <ac:chgData name="Nicola Dockerty" userId="ebcc58ce-2d8c-4ed9-a38e-e6d0a4be1782" providerId="ADAL" clId="{E20158DF-190E-4B90-B104-A6187493452E}" dt="2020-04-25T07:54:58.889" v="278" actId="478"/>
          <ac:spMkLst>
            <pc:docMk/>
            <pc:sldMk cId="1963513416" sldId="385"/>
            <ac:spMk id="116" creationId="{9E22415A-7273-4B68-9719-CA5C7203572E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17" creationId="{83D31F23-BABD-4049-8F81-0CDDE5117B17}"/>
          </ac:spMkLst>
        </pc:spChg>
        <pc:spChg chg="add del mod">
          <ac:chgData name="Nicola Dockerty" userId="ebcc58ce-2d8c-4ed9-a38e-e6d0a4be1782" providerId="ADAL" clId="{E20158DF-190E-4B90-B104-A6187493452E}" dt="2020-04-25T07:55:00.477" v="280" actId="478"/>
          <ac:spMkLst>
            <pc:docMk/>
            <pc:sldMk cId="1963513416" sldId="385"/>
            <ac:spMk id="124" creationId="{0D0C2F36-8A48-4CB4-9FE5-FEDB54C3EA41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25" creationId="{97C999DE-99E1-48E7-ACB2-39A06F57684E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27" creationId="{3837A271-95A0-42EC-B99C-055FD895FBA9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28" creationId="{52CC7C51-65C4-4E81-ABFC-F75D8CC4BAF1}"/>
          </ac:spMkLst>
        </pc:spChg>
        <pc:spChg chg="add del mod">
          <ac:chgData name="Nicola Dockerty" userId="ebcc58ce-2d8c-4ed9-a38e-e6d0a4be1782" providerId="ADAL" clId="{E20158DF-190E-4B90-B104-A6187493452E}" dt="2020-04-25T07:55:01.323" v="281" actId="478"/>
          <ac:spMkLst>
            <pc:docMk/>
            <pc:sldMk cId="1963513416" sldId="385"/>
            <ac:spMk id="129" creationId="{3BE3DE30-0669-467D-81BB-56E21BE9E70A}"/>
          </ac:spMkLst>
        </pc:spChg>
        <pc:spChg chg="add del mod">
          <ac:chgData name="Nicola Dockerty" userId="ebcc58ce-2d8c-4ed9-a38e-e6d0a4be1782" providerId="ADAL" clId="{E20158DF-190E-4B90-B104-A6187493452E}" dt="2020-04-25T07:55:02.428" v="283" actId="478"/>
          <ac:spMkLst>
            <pc:docMk/>
            <pc:sldMk cId="1963513416" sldId="385"/>
            <ac:spMk id="130" creationId="{D2715441-DE76-43CB-AB2F-0B02DCD0ED48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31" creationId="{4A69DE4E-07DB-4C30-A460-B773997CA5AC}"/>
          </ac:spMkLst>
        </pc:spChg>
        <pc:spChg chg="add del mod">
          <ac:chgData name="Nicola Dockerty" userId="ebcc58ce-2d8c-4ed9-a38e-e6d0a4be1782" providerId="ADAL" clId="{E20158DF-190E-4B90-B104-A6187493452E}" dt="2020-04-25T07:55:01.770" v="282" actId="478"/>
          <ac:spMkLst>
            <pc:docMk/>
            <pc:sldMk cId="1963513416" sldId="385"/>
            <ac:spMk id="134" creationId="{FBE36DC9-72DE-4802-9B33-1122D2E5E2F3}"/>
          </ac:spMkLst>
        </pc:spChg>
        <pc:spChg chg="add mod">
          <ac:chgData name="Nicola Dockerty" userId="ebcc58ce-2d8c-4ed9-a38e-e6d0a4be1782" providerId="ADAL" clId="{E20158DF-190E-4B90-B104-A6187493452E}" dt="2020-04-25T07:56:17.265" v="285" actId="1035"/>
          <ac:spMkLst>
            <pc:docMk/>
            <pc:sldMk cId="1963513416" sldId="385"/>
            <ac:spMk id="135" creationId="{27F13062-18C8-41E3-899A-AC551C008C67}"/>
          </ac:spMkLst>
        </pc:spChg>
        <pc:spChg chg="add mod">
          <ac:chgData name="Nicola Dockerty" userId="ebcc58ce-2d8c-4ed9-a38e-e6d0a4be1782" providerId="ADAL" clId="{E20158DF-190E-4B90-B104-A6187493452E}" dt="2020-04-25T08:00:01.553" v="344" actId="1038"/>
          <ac:spMkLst>
            <pc:docMk/>
            <pc:sldMk cId="1963513416" sldId="385"/>
            <ac:spMk id="139" creationId="{1C0C54B9-025B-4428-8EB5-7B6ECD2DE649}"/>
          </ac:spMkLst>
        </pc:spChg>
        <pc:spChg chg="del">
          <ac:chgData name="Nicola Dockerty" userId="ebcc58ce-2d8c-4ed9-a38e-e6d0a4be1782" providerId="ADAL" clId="{E20158DF-190E-4B90-B104-A6187493452E}" dt="2020-04-25T07:46:14.919" v="1" actId="478"/>
          <ac:spMkLst>
            <pc:docMk/>
            <pc:sldMk cId="1963513416" sldId="385"/>
            <ac:spMk id="140" creationId="{CC981FA5-3061-4CE3-A614-39A78D727A2C}"/>
          </ac:spMkLst>
        </pc:spChg>
        <pc:spChg chg="del">
          <ac:chgData name="Nicola Dockerty" userId="ebcc58ce-2d8c-4ed9-a38e-e6d0a4be1782" providerId="ADAL" clId="{E20158DF-190E-4B90-B104-A6187493452E}" dt="2020-04-25T07:46:14.919" v="1" actId="478"/>
          <ac:spMkLst>
            <pc:docMk/>
            <pc:sldMk cId="1963513416" sldId="385"/>
            <ac:spMk id="147" creationId="{2B3064CD-EAD3-427E-AF3D-E2496ED677E1}"/>
          </ac:spMkLst>
        </pc:spChg>
        <pc:spChg chg="del">
          <ac:chgData name="Nicola Dockerty" userId="ebcc58ce-2d8c-4ed9-a38e-e6d0a4be1782" providerId="ADAL" clId="{E20158DF-190E-4B90-B104-A6187493452E}" dt="2020-04-25T07:46:14.919" v="1" actId="478"/>
          <ac:spMkLst>
            <pc:docMk/>
            <pc:sldMk cId="1963513416" sldId="385"/>
            <ac:spMk id="188" creationId="{02B0C730-2E28-4D61-84E9-569BAD24EAE6}"/>
          </ac:spMkLst>
        </pc:spChg>
        <pc:spChg chg="del">
          <ac:chgData name="Nicola Dockerty" userId="ebcc58ce-2d8c-4ed9-a38e-e6d0a4be1782" providerId="ADAL" clId="{E20158DF-190E-4B90-B104-A6187493452E}" dt="2020-04-25T07:46:14.919" v="1" actId="478"/>
          <ac:spMkLst>
            <pc:docMk/>
            <pc:sldMk cId="1963513416" sldId="385"/>
            <ac:spMk id="223" creationId="{D4161FAA-5D6D-4E56-BB7F-CFAE2FB067BD}"/>
          </ac:spMkLst>
        </pc:spChg>
        <pc:spChg chg="del">
          <ac:chgData name="Nicola Dockerty" userId="ebcc58ce-2d8c-4ed9-a38e-e6d0a4be1782" providerId="ADAL" clId="{E20158DF-190E-4B90-B104-A6187493452E}" dt="2020-04-25T07:46:14.919" v="1" actId="478"/>
          <ac:spMkLst>
            <pc:docMk/>
            <pc:sldMk cId="1963513416" sldId="385"/>
            <ac:spMk id="225" creationId="{09774A38-D4B6-4B7E-86AC-79FBCE3D985C}"/>
          </ac:spMkLst>
        </pc:spChg>
        <pc:grpChg chg="del">
          <ac:chgData name="Nicola Dockerty" userId="ebcc58ce-2d8c-4ed9-a38e-e6d0a4be1782" providerId="ADAL" clId="{E20158DF-190E-4B90-B104-A6187493452E}" dt="2020-04-25T07:46:14.919" v="1" actId="478"/>
          <ac:grpSpMkLst>
            <pc:docMk/>
            <pc:sldMk cId="1963513416" sldId="385"/>
            <ac:grpSpMk id="2" creationId="{E6E7BCD6-7F41-4FCD-94CF-F7463754E945}"/>
          </ac:grpSpMkLst>
        </pc:grpChg>
        <pc:grpChg chg="del">
          <ac:chgData name="Nicola Dockerty" userId="ebcc58ce-2d8c-4ed9-a38e-e6d0a4be1782" providerId="ADAL" clId="{E20158DF-190E-4B90-B104-A6187493452E}" dt="2020-04-25T07:46:14.919" v="1" actId="478"/>
          <ac:grpSpMkLst>
            <pc:docMk/>
            <pc:sldMk cId="1963513416" sldId="385"/>
            <ac:grpSpMk id="6" creationId="{5D9FDA6B-3DFE-4664-B3BD-468CE1555248}"/>
          </ac:grpSpMkLst>
        </pc:grpChg>
        <pc:grpChg chg="del">
          <ac:chgData name="Nicola Dockerty" userId="ebcc58ce-2d8c-4ed9-a38e-e6d0a4be1782" providerId="ADAL" clId="{E20158DF-190E-4B90-B104-A6187493452E}" dt="2020-04-25T07:46:14.919" v="1" actId="478"/>
          <ac:grpSpMkLst>
            <pc:docMk/>
            <pc:sldMk cId="1963513416" sldId="385"/>
            <ac:grpSpMk id="16" creationId="{5125D7F2-569D-4418-A7C3-696CA9B983D2}"/>
          </ac:grpSpMkLst>
        </pc:grpChg>
        <pc:grpChg chg="del">
          <ac:chgData name="Nicola Dockerty" userId="ebcc58ce-2d8c-4ed9-a38e-e6d0a4be1782" providerId="ADAL" clId="{E20158DF-190E-4B90-B104-A6187493452E}" dt="2020-04-25T07:46:14.919" v="1" actId="478"/>
          <ac:grpSpMkLst>
            <pc:docMk/>
            <pc:sldMk cId="1963513416" sldId="385"/>
            <ac:grpSpMk id="126" creationId="{F8663E08-D185-4D7E-9820-625B9C71BBD5}"/>
          </ac:grpSpMkLst>
        </pc:grpChg>
        <pc:grpChg chg="del">
          <ac:chgData name="Nicola Dockerty" userId="ebcc58ce-2d8c-4ed9-a38e-e6d0a4be1782" providerId="ADAL" clId="{E20158DF-190E-4B90-B104-A6187493452E}" dt="2020-04-25T07:46:14.919" v="1" actId="478"/>
          <ac:grpSpMkLst>
            <pc:docMk/>
            <pc:sldMk cId="1963513416" sldId="385"/>
            <ac:grpSpMk id="151" creationId="{E421BE7F-0532-46BE-BE6D-7985C41081B4}"/>
          </ac:grpSpMkLst>
        </pc:grpChg>
        <pc:grpChg chg="del">
          <ac:chgData name="Nicola Dockerty" userId="ebcc58ce-2d8c-4ed9-a38e-e6d0a4be1782" providerId="ADAL" clId="{E20158DF-190E-4B90-B104-A6187493452E}" dt="2020-04-25T07:46:14.919" v="1" actId="478"/>
          <ac:grpSpMkLst>
            <pc:docMk/>
            <pc:sldMk cId="1963513416" sldId="385"/>
            <ac:grpSpMk id="159" creationId="{1143277D-EADD-4D3E-8E1F-B29C9AE7FADC}"/>
          </ac:grpSpMkLst>
        </pc:grpChg>
        <pc:grpChg chg="del">
          <ac:chgData name="Nicola Dockerty" userId="ebcc58ce-2d8c-4ed9-a38e-e6d0a4be1782" providerId="ADAL" clId="{E20158DF-190E-4B90-B104-A6187493452E}" dt="2020-04-25T07:46:14.919" v="1" actId="478"/>
          <ac:grpSpMkLst>
            <pc:docMk/>
            <pc:sldMk cId="1963513416" sldId="385"/>
            <ac:grpSpMk id="164" creationId="{43747559-2170-4CC5-A742-3C772B858FE6}"/>
          </ac:grpSpMkLst>
        </pc:grpChg>
        <pc:grpChg chg="del">
          <ac:chgData name="Nicola Dockerty" userId="ebcc58ce-2d8c-4ed9-a38e-e6d0a4be1782" providerId="ADAL" clId="{E20158DF-190E-4B90-B104-A6187493452E}" dt="2020-04-25T07:46:18.154" v="2" actId="478"/>
          <ac:grpSpMkLst>
            <pc:docMk/>
            <pc:sldMk cId="1963513416" sldId="385"/>
            <ac:grpSpMk id="176" creationId="{9AFBEE40-92D7-4D35-95F1-4D8953C5B253}"/>
          </ac:grpSpMkLst>
        </pc:grpChg>
        <pc:grpChg chg="del">
          <ac:chgData name="Nicola Dockerty" userId="ebcc58ce-2d8c-4ed9-a38e-e6d0a4be1782" providerId="ADAL" clId="{E20158DF-190E-4B90-B104-A6187493452E}" dt="2020-04-25T07:46:14.919" v="1" actId="478"/>
          <ac:grpSpMkLst>
            <pc:docMk/>
            <pc:sldMk cId="1963513416" sldId="385"/>
            <ac:grpSpMk id="213" creationId="{5E960138-7DA9-4EB5-A1D8-A8429FBAC0E2}"/>
          </ac:grpSpMkLst>
        </pc:grpChg>
        <pc:graphicFrameChg chg="del">
          <ac:chgData name="Nicola Dockerty" userId="ebcc58ce-2d8c-4ed9-a38e-e6d0a4be1782" providerId="ADAL" clId="{E20158DF-190E-4B90-B104-A6187493452E}" dt="2020-04-25T07:46:18.154" v="2" actId="478"/>
          <ac:graphicFrameMkLst>
            <pc:docMk/>
            <pc:sldMk cId="1963513416" sldId="385"/>
            <ac:graphicFrameMk id="4" creationId="{EFB3214C-05EC-4A89-B465-54E3B7BB1C57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4.919" v="1" actId="478"/>
          <ac:graphicFrameMkLst>
            <pc:docMk/>
            <pc:sldMk cId="1963513416" sldId="385"/>
            <ac:graphicFrameMk id="13" creationId="{5950F458-118D-4F23-BBAE-3744C54F40F1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4.919" v="1" actId="478"/>
          <ac:graphicFrameMkLst>
            <pc:docMk/>
            <pc:sldMk cId="1963513416" sldId="385"/>
            <ac:graphicFrameMk id="17" creationId="{DCCB8122-9382-49AE-A1B2-A0FA558EB64D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4.919" v="1" actId="478"/>
          <ac:graphicFrameMkLst>
            <pc:docMk/>
            <pc:sldMk cId="1963513416" sldId="385"/>
            <ac:graphicFrameMk id="61" creationId="{875CFF35-36FB-444D-BFD9-949702D94817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4.919" v="1" actId="478"/>
          <ac:graphicFrameMkLst>
            <pc:docMk/>
            <pc:sldMk cId="1963513416" sldId="385"/>
            <ac:graphicFrameMk id="90" creationId="{2ACE5321-0BBD-4CA0-97D1-57C8E40E9C75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4.919" v="1" actId="478"/>
          <ac:graphicFrameMkLst>
            <pc:docMk/>
            <pc:sldMk cId="1963513416" sldId="385"/>
            <ac:graphicFrameMk id="91" creationId="{CEDA42E8-D4B5-48CE-9968-F6F816D8D5AA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4.919" v="1" actId="478"/>
          <ac:graphicFrameMkLst>
            <pc:docMk/>
            <pc:sldMk cId="1963513416" sldId="385"/>
            <ac:graphicFrameMk id="138" creationId="{364C1513-86B4-4DB2-AED1-5723E6ED69FA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4.919" v="1" actId="478"/>
          <ac:graphicFrameMkLst>
            <pc:docMk/>
            <pc:sldMk cId="1963513416" sldId="385"/>
            <ac:graphicFrameMk id="143" creationId="{25204DD3-461A-4D4D-B479-6EF9E5C1210A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8.154" v="2" actId="478"/>
          <ac:graphicFrameMkLst>
            <pc:docMk/>
            <pc:sldMk cId="1963513416" sldId="385"/>
            <ac:graphicFrameMk id="144" creationId="{A47B76AE-D44E-4AC0-BB78-986E1151C005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8.154" v="2" actId="478"/>
          <ac:graphicFrameMkLst>
            <pc:docMk/>
            <pc:sldMk cId="1963513416" sldId="385"/>
            <ac:graphicFrameMk id="145" creationId="{50A5F7D2-44DA-478E-9421-5FDFFC18FBFD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4.919" v="1" actId="478"/>
          <ac:graphicFrameMkLst>
            <pc:docMk/>
            <pc:sldMk cId="1963513416" sldId="385"/>
            <ac:graphicFrameMk id="189" creationId="{0773A2B7-924A-4B32-85AF-514905172F29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4.919" v="1" actId="478"/>
          <ac:graphicFrameMkLst>
            <pc:docMk/>
            <pc:sldMk cId="1963513416" sldId="385"/>
            <ac:graphicFrameMk id="231" creationId="{53590074-E813-43F7-8148-F6FEFC0AFD7E}"/>
          </ac:graphicFrameMkLst>
        </pc:graphicFrameChg>
        <pc:graphicFrameChg chg="del">
          <ac:chgData name="Nicola Dockerty" userId="ebcc58ce-2d8c-4ed9-a38e-e6d0a4be1782" providerId="ADAL" clId="{E20158DF-190E-4B90-B104-A6187493452E}" dt="2020-04-25T07:46:18.154" v="2" actId="478"/>
          <ac:graphicFrameMkLst>
            <pc:docMk/>
            <pc:sldMk cId="1963513416" sldId="385"/>
            <ac:graphicFrameMk id="238" creationId="{889ACAD3-E3AD-435C-9F41-263EF64A31C8}"/>
          </ac:graphicFrameMkLst>
        </pc:graphicFrameChg>
        <pc:picChg chg="del">
          <ac:chgData name="Nicola Dockerty" userId="ebcc58ce-2d8c-4ed9-a38e-e6d0a4be1782" providerId="ADAL" clId="{E20158DF-190E-4B90-B104-A6187493452E}" dt="2020-04-25T07:46:14.919" v="1" actId="478"/>
          <ac:picMkLst>
            <pc:docMk/>
            <pc:sldMk cId="1963513416" sldId="385"/>
            <ac:picMk id="92" creationId="{238CC900-C008-4D89-A96E-E1D7BC62CF79}"/>
          </ac:picMkLst>
        </pc:picChg>
        <pc:picChg chg="del">
          <ac:chgData name="Nicola Dockerty" userId="ebcc58ce-2d8c-4ed9-a38e-e6d0a4be1782" providerId="ADAL" clId="{E20158DF-190E-4B90-B104-A6187493452E}" dt="2020-04-25T07:46:14.919" v="1" actId="478"/>
          <ac:picMkLst>
            <pc:docMk/>
            <pc:sldMk cId="1963513416" sldId="385"/>
            <ac:picMk id="142" creationId="{3B73B178-E706-4501-93A9-93C13AE8C8B1}"/>
          </ac:picMkLst>
        </pc:picChg>
      </pc:sldChg>
      <pc:sldChg chg="add del">
        <pc:chgData name="Nicola Dockerty" userId="ebcc58ce-2d8c-4ed9-a38e-e6d0a4be1782" providerId="ADAL" clId="{E20158DF-190E-4B90-B104-A6187493452E}" dt="2020-04-25T08:00:13.929" v="345" actId="47"/>
        <pc:sldMkLst>
          <pc:docMk/>
          <pc:sldMk cId="1903883562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95D3B1-722D-4836-A566-809D81B2A89B}"/>
              </a:ext>
            </a:extLst>
          </p:cNvPr>
          <p:cNvSpPr txBox="1"/>
          <p:nvPr/>
        </p:nvSpPr>
        <p:spPr>
          <a:xfrm>
            <a:off x="2912125" y="1817548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A5C05A8-3F56-4F42-9D84-4C82074A2772}"/>
              </a:ext>
            </a:extLst>
          </p:cNvPr>
          <p:cNvSpPr txBox="1"/>
          <p:nvPr/>
        </p:nvSpPr>
        <p:spPr>
          <a:xfrm>
            <a:off x="2624125" y="1817548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DB5C28-BED5-47C8-80B4-246847D371CD}"/>
              </a:ext>
            </a:extLst>
          </p:cNvPr>
          <p:cNvSpPr txBox="1"/>
          <p:nvPr/>
        </p:nvSpPr>
        <p:spPr>
          <a:xfrm>
            <a:off x="2624125" y="2103670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7021F6C-16A2-4D60-822B-C69E861F5124}"/>
              </a:ext>
            </a:extLst>
          </p:cNvPr>
          <p:cNvSpPr txBox="1"/>
          <p:nvPr/>
        </p:nvSpPr>
        <p:spPr>
          <a:xfrm>
            <a:off x="1316053" y="4650286"/>
            <a:ext cx="90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8379688-E3C1-49E9-B93C-ABDEEA6936A6}"/>
              </a:ext>
            </a:extLst>
          </p:cNvPr>
          <p:cNvSpPr txBox="1"/>
          <p:nvPr/>
        </p:nvSpPr>
        <p:spPr>
          <a:xfrm>
            <a:off x="214595" y="6801785"/>
            <a:ext cx="3168000" cy="48051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B5A3D9-93F3-4AC8-8E1C-CF358D262AC8}"/>
              </a:ext>
            </a:extLst>
          </p:cNvPr>
          <p:cNvSpPr txBox="1"/>
          <p:nvPr/>
        </p:nvSpPr>
        <p:spPr>
          <a:xfrm>
            <a:off x="2203181" y="7966077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D2E9F7B-8302-4584-9EAB-6CF44A5C82EC}"/>
              </a:ext>
            </a:extLst>
          </p:cNvPr>
          <p:cNvSpPr txBox="1"/>
          <p:nvPr/>
        </p:nvSpPr>
        <p:spPr>
          <a:xfrm>
            <a:off x="5790650" y="7612725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AD1A514-0EC7-4FDA-8D9F-067328364CD0}"/>
              </a:ext>
            </a:extLst>
          </p:cNvPr>
          <p:cNvSpPr txBox="1"/>
          <p:nvPr/>
        </p:nvSpPr>
        <p:spPr>
          <a:xfrm>
            <a:off x="5790650" y="7216215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58AEBF4-6ED1-4354-9588-900D27AD7551}"/>
              </a:ext>
            </a:extLst>
          </p:cNvPr>
          <p:cNvSpPr txBox="1"/>
          <p:nvPr/>
        </p:nvSpPr>
        <p:spPr>
          <a:xfrm>
            <a:off x="5790650" y="681682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4F8CA48-E88F-4EFF-9252-0849A8F3175E}"/>
              </a:ext>
            </a:extLst>
          </p:cNvPr>
          <p:cNvSpPr txBox="1"/>
          <p:nvPr/>
        </p:nvSpPr>
        <p:spPr>
          <a:xfrm>
            <a:off x="3491713" y="5308375"/>
            <a:ext cx="3127572" cy="9548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DC9E3C1-DB8D-42AC-B682-F9615D9606ED}"/>
              </a:ext>
            </a:extLst>
          </p:cNvPr>
          <p:cNvSpPr txBox="1"/>
          <p:nvPr/>
        </p:nvSpPr>
        <p:spPr>
          <a:xfrm>
            <a:off x="4108398" y="265777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6225288-3E50-475F-89DF-EC4DFDDF4268}"/>
              </a:ext>
            </a:extLst>
          </p:cNvPr>
          <p:cNvSpPr txBox="1"/>
          <p:nvPr/>
        </p:nvSpPr>
        <p:spPr>
          <a:xfrm>
            <a:off x="3820398" y="265777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82D2D54-90F2-4179-A0AF-7426BF9EBD26}"/>
              </a:ext>
            </a:extLst>
          </p:cNvPr>
          <p:cNvSpPr txBox="1"/>
          <p:nvPr/>
        </p:nvSpPr>
        <p:spPr>
          <a:xfrm>
            <a:off x="3820398" y="2943893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E1F3A1F-795A-4FD6-8824-65447262898F}"/>
              </a:ext>
            </a:extLst>
          </p:cNvPr>
          <p:cNvSpPr txBox="1"/>
          <p:nvPr/>
        </p:nvSpPr>
        <p:spPr>
          <a:xfrm>
            <a:off x="4108398" y="2370504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9A4C70E-952C-4FEE-ABA4-9E8B39558434}"/>
              </a:ext>
            </a:extLst>
          </p:cNvPr>
          <p:cNvSpPr txBox="1"/>
          <p:nvPr/>
        </p:nvSpPr>
        <p:spPr>
          <a:xfrm>
            <a:off x="5200823" y="265777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2EF3620-BDFC-4D5B-9BF1-C2EF5147D2C8}"/>
              </a:ext>
            </a:extLst>
          </p:cNvPr>
          <p:cNvSpPr txBox="1"/>
          <p:nvPr/>
        </p:nvSpPr>
        <p:spPr>
          <a:xfrm>
            <a:off x="4912823" y="265777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3D31F23-BABD-4049-8F81-0CDDE5117B17}"/>
              </a:ext>
            </a:extLst>
          </p:cNvPr>
          <p:cNvSpPr txBox="1"/>
          <p:nvPr/>
        </p:nvSpPr>
        <p:spPr>
          <a:xfrm>
            <a:off x="4912823" y="2943893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7C999DE-99E1-48E7-ACB2-39A06F57684E}"/>
              </a:ext>
            </a:extLst>
          </p:cNvPr>
          <p:cNvSpPr txBox="1"/>
          <p:nvPr/>
        </p:nvSpPr>
        <p:spPr>
          <a:xfrm>
            <a:off x="5200823" y="2370504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837A271-95A0-42EC-B99C-055FD895FBA9}"/>
              </a:ext>
            </a:extLst>
          </p:cNvPr>
          <p:cNvSpPr txBox="1"/>
          <p:nvPr/>
        </p:nvSpPr>
        <p:spPr>
          <a:xfrm>
            <a:off x="6293248" y="265777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2CC7C51-65C4-4E81-ABFC-F75D8CC4BAF1}"/>
              </a:ext>
            </a:extLst>
          </p:cNvPr>
          <p:cNvSpPr txBox="1"/>
          <p:nvPr/>
        </p:nvSpPr>
        <p:spPr>
          <a:xfrm>
            <a:off x="6005248" y="2657771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A69DE4E-07DB-4C30-A460-B773997CA5AC}"/>
              </a:ext>
            </a:extLst>
          </p:cNvPr>
          <p:cNvSpPr txBox="1"/>
          <p:nvPr/>
        </p:nvSpPr>
        <p:spPr>
          <a:xfrm>
            <a:off x="6005248" y="2943893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7F13062-18C8-41E3-899A-AC551C008C67}"/>
              </a:ext>
            </a:extLst>
          </p:cNvPr>
          <p:cNvSpPr txBox="1"/>
          <p:nvPr/>
        </p:nvSpPr>
        <p:spPr>
          <a:xfrm>
            <a:off x="6293248" y="2370504"/>
            <a:ext cx="2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C0C54B9-025B-4428-8EB5-7B6ECD2DE649}"/>
              </a:ext>
            </a:extLst>
          </p:cNvPr>
          <p:cNvSpPr txBox="1"/>
          <p:nvPr/>
        </p:nvSpPr>
        <p:spPr>
          <a:xfrm>
            <a:off x="4705723" y="8931038"/>
            <a:ext cx="72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1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sharepoint/v3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86144f90-c7b6-48d0-aae5-f5e9e48cc3df"/>
    <ds:schemaRef ds:uri="0f0ae0ff-29c4-4766-b250-c1a9bee8d430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D44448-0D01-4537-949C-8D2450C784A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Add 2-Digit and 1-Digit Numbers Worksheet</dc:title>
  <dc:creator>Sian Stebbings</dc:creator>
  <cp:lastModifiedBy>Nicola Dockerty</cp:lastModifiedBy>
  <cp:revision>5</cp:revision>
  <dcterms:created xsi:type="dcterms:W3CDTF">2018-03-13T10:12:31Z</dcterms:created>
  <dcterms:modified xsi:type="dcterms:W3CDTF">2020-04-25T08:00:17Z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