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  <a:srgbClr val="FF0000"/>
    <a:srgbClr val="FF9933"/>
    <a:srgbClr val="6699FF"/>
    <a:srgbClr val="F1CFED"/>
    <a:srgbClr val="C642B6"/>
    <a:srgbClr val="FFF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012E08-48F5-4CFA-8842-DF1C0B8F19F0}" v="29" dt="2020-04-13T14:41:23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199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5D0DE763-C699-4EE7-9539-B707154688AF}"/>
    <pc:docChg chg="undo custSel addSld delSld modSld">
      <pc:chgData name="Rachael Green" userId="89c6f63e-7657-4ad0-8dd4-6f0c32cf62df" providerId="ADAL" clId="{5D0DE763-C699-4EE7-9539-B707154688AF}" dt="2020-04-13T14:42:27.905" v="185" actId="1036"/>
      <pc:docMkLst>
        <pc:docMk/>
      </pc:docMkLst>
      <pc:sldChg chg="addSp delSp modSp mod setBg">
        <pc:chgData name="Rachael Green" userId="89c6f63e-7657-4ad0-8dd4-6f0c32cf62df" providerId="ADAL" clId="{5D0DE763-C699-4EE7-9539-B707154688AF}" dt="2020-04-13T14:42:27.905" v="185" actId="1036"/>
        <pc:sldMkLst>
          <pc:docMk/>
          <pc:sldMk cId="3246595027" sldId="385"/>
        </pc:sldMkLst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2" creationId="{39DC94CC-CAAB-4B79-AE64-3DCB24F2DFB3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3" creationId="{4895FFA1-B1ED-4F9D-86B6-90533C1EFA31}"/>
          </ac:spMkLst>
        </pc:spChg>
        <pc:spChg chg="add del mod">
          <ac:chgData name="Rachael Green" userId="89c6f63e-7657-4ad0-8dd4-6f0c32cf62df" providerId="ADAL" clId="{5D0DE763-C699-4EE7-9539-B707154688AF}" dt="2020-04-13T14:35:36.868" v="32" actId="21"/>
          <ac:spMkLst>
            <pc:docMk/>
            <pc:sldMk cId="3246595027" sldId="385"/>
            <ac:spMk id="5" creationId="{253113D7-E1F8-4E6F-828A-46A474F39DC3}"/>
          </ac:spMkLst>
        </pc:spChg>
        <pc:spChg chg="add mod">
          <ac:chgData name="Rachael Green" userId="89c6f63e-7657-4ad0-8dd4-6f0c32cf62df" providerId="ADAL" clId="{5D0DE763-C699-4EE7-9539-B707154688AF}" dt="2020-04-13T14:37:34.907" v="65" actId="1037"/>
          <ac:spMkLst>
            <pc:docMk/>
            <pc:sldMk cId="3246595027" sldId="385"/>
            <ac:spMk id="80" creationId="{272F36EF-CE03-4082-9655-2EC4C5CB26C6}"/>
          </ac:spMkLst>
        </pc:spChg>
        <pc:spChg chg="add mod">
          <ac:chgData name="Rachael Green" userId="89c6f63e-7657-4ad0-8dd4-6f0c32cf62df" providerId="ADAL" clId="{5D0DE763-C699-4EE7-9539-B707154688AF}" dt="2020-04-13T14:37:06.883" v="56" actId="1036"/>
          <ac:spMkLst>
            <pc:docMk/>
            <pc:sldMk cId="3246595027" sldId="385"/>
            <ac:spMk id="81" creationId="{592F7DB4-FF6F-49C4-93E6-208A154BDE3D}"/>
          </ac:spMkLst>
        </pc:spChg>
        <pc:spChg chg="add mod">
          <ac:chgData name="Rachael Green" userId="89c6f63e-7657-4ad0-8dd4-6f0c32cf62df" providerId="ADAL" clId="{5D0DE763-C699-4EE7-9539-B707154688AF}" dt="2020-04-13T14:42:27.905" v="185" actId="1036"/>
          <ac:spMkLst>
            <pc:docMk/>
            <pc:sldMk cId="3246595027" sldId="385"/>
            <ac:spMk id="82" creationId="{C99BB716-BA0D-45BA-9766-7912FE13AC5D}"/>
          </ac:spMkLst>
        </pc:spChg>
        <pc:spChg chg="add mod">
          <ac:chgData name="Rachael Green" userId="89c6f63e-7657-4ad0-8dd4-6f0c32cf62df" providerId="ADAL" clId="{5D0DE763-C699-4EE7-9539-B707154688AF}" dt="2020-04-13T14:39:08.740" v="84" actId="465"/>
          <ac:spMkLst>
            <pc:docMk/>
            <pc:sldMk cId="3246595027" sldId="385"/>
            <ac:spMk id="83" creationId="{0CA06CCF-9D44-4E32-9091-9B823CEE4182}"/>
          </ac:spMkLst>
        </pc:spChg>
        <pc:spChg chg="add mod">
          <ac:chgData name="Rachael Green" userId="89c6f63e-7657-4ad0-8dd4-6f0c32cf62df" providerId="ADAL" clId="{5D0DE763-C699-4EE7-9539-B707154688AF}" dt="2020-04-13T14:41:43.366" v="165" actId="1036"/>
          <ac:spMkLst>
            <pc:docMk/>
            <pc:sldMk cId="3246595027" sldId="385"/>
            <ac:spMk id="84" creationId="{9AC789A4-DB9A-4ED5-91D5-09683B37128C}"/>
          </ac:spMkLst>
        </pc:spChg>
        <pc:spChg chg="add mod">
          <ac:chgData name="Rachael Green" userId="89c6f63e-7657-4ad0-8dd4-6f0c32cf62df" providerId="ADAL" clId="{5D0DE763-C699-4EE7-9539-B707154688AF}" dt="2020-04-13T14:39:11.535" v="85" actId="465"/>
          <ac:spMkLst>
            <pc:docMk/>
            <pc:sldMk cId="3246595027" sldId="385"/>
            <ac:spMk id="85" creationId="{DC5B5CA5-2152-4EFF-8484-B1EA7B59C8BB}"/>
          </ac:spMkLst>
        </pc:spChg>
        <pc:spChg chg="add mod">
          <ac:chgData name="Rachael Green" userId="89c6f63e-7657-4ad0-8dd4-6f0c32cf62df" providerId="ADAL" clId="{5D0DE763-C699-4EE7-9539-B707154688AF}" dt="2020-04-13T14:39:19.417" v="89" actId="1036"/>
          <ac:spMkLst>
            <pc:docMk/>
            <pc:sldMk cId="3246595027" sldId="385"/>
            <ac:spMk id="86" creationId="{0994AD85-330E-470B-94D3-DDA5A0B936EB}"/>
          </ac:spMkLst>
        </pc:spChg>
        <pc:spChg chg="add mod">
          <ac:chgData name="Rachael Green" userId="89c6f63e-7657-4ad0-8dd4-6f0c32cf62df" providerId="ADAL" clId="{5D0DE763-C699-4EE7-9539-B707154688AF}" dt="2020-04-13T14:40:02.015" v="101" actId="465"/>
          <ac:spMkLst>
            <pc:docMk/>
            <pc:sldMk cId="3246595027" sldId="385"/>
            <ac:spMk id="87" creationId="{1795B9E2-00CA-45EB-BEB5-65EAD205BF30}"/>
          </ac:spMkLst>
        </pc:spChg>
        <pc:spChg chg="add mod">
          <ac:chgData name="Rachael Green" userId="89c6f63e-7657-4ad0-8dd4-6f0c32cf62df" providerId="ADAL" clId="{5D0DE763-C699-4EE7-9539-B707154688AF}" dt="2020-04-13T14:40:02.015" v="101" actId="465"/>
          <ac:spMkLst>
            <pc:docMk/>
            <pc:sldMk cId="3246595027" sldId="385"/>
            <ac:spMk id="88" creationId="{016D7363-9C66-4AB3-AB15-D904F2C3D5A3}"/>
          </ac:spMkLst>
        </pc:spChg>
        <pc:spChg chg="add mod">
          <ac:chgData name="Rachael Green" userId="89c6f63e-7657-4ad0-8dd4-6f0c32cf62df" providerId="ADAL" clId="{5D0DE763-C699-4EE7-9539-B707154688AF}" dt="2020-04-13T14:40:02.015" v="101" actId="465"/>
          <ac:spMkLst>
            <pc:docMk/>
            <pc:sldMk cId="3246595027" sldId="385"/>
            <ac:spMk id="89" creationId="{E07C96B2-ED5E-4256-A4CF-93C0E14CB9AF}"/>
          </ac:spMkLst>
        </pc:spChg>
        <pc:spChg chg="add mod">
          <ac:chgData name="Rachael Green" userId="89c6f63e-7657-4ad0-8dd4-6f0c32cf62df" providerId="ADAL" clId="{5D0DE763-C699-4EE7-9539-B707154688AF}" dt="2020-04-13T14:40:31.370" v="141" actId="1036"/>
          <ac:spMkLst>
            <pc:docMk/>
            <pc:sldMk cId="3246595027" sldId="385"/>
            <ac:spMk id="90" creationId="{109D22B3-2DE3-4B91-8B39-9E8670829587}"/>
          </ac:spMkLst>
        </pc:spChg>
        <pc:spChg chg="add mod">
          <ac:chgData name="Rachael Green" userId="89c6f63e-7657-4ad0-8dd4-6f0c32cf62df" providerId="ADAL" clId="{5D0DE763-C699-4EE7-9539-B707154688AF}" dt="2020-04-13T14:41:23.544" v="161" actId="465"/>
          <ac:spMkLst>
            <pc:docMk/>
            <pc:sldMk cId="3246595027" sldId="385"/>
            <ac:spMk id="91" creationId="{D081FAE6-8BD0-442E-BA23-6BB79D2F1289}"/>
          </ac:spMkLst>
        </pc:spChg>
        <pc:spChg chg="add mod">
          <ac:chgData name="Rachael Green" userId="89c6f63e-7657-4ad0-8dd4-6f0c32cf62df" providerId="ADAL" clId="{5D0DE763-C699-4EE7-9539-B707154688AF}" dt="2020-04-13T14:41:23.544" v="161" actId="465"/>
          <ac:spMkLst>
            <pc:docMk/>
            <pc:sldMk cId="3246595027" sldId="385"/>
            <ac:spMk id="92" creationId="{75701E31-DF68-4FA3-9007-9FEA56CDD209}"/>
          </ac:spMkLst>
        </pc:spChg>
        <pc:spChg chg="add mod">
          <ac:chgData name="Rachael Green" userId="89c6f63e-7657-4ad0-8dd4-6f0c32cf62df" providerId="ADAL" clId="{5D0DE763-C699-4EE7-9539-B707154688AF}" dt="2020-04-13T14:41:23.544" v="161" actId="465"/>
          <ac:spMkLst>
            <pc:docMk/>
            <pc:sldMk cId="3246595027" sldId="385"/>
            <ac:spMk id="93" creationId="{C9F765A0-B06E-482B-98EF-9E8FEA7EAE35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00" creationId="{B522CCC8-1A6B-4A10-9802-E3EA8089FD59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02" creationId="{6CDCC53D-860B-4437-9046-434BC697B415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03" creationId="{4FFBD1DD-A54C-4FFA-ABFB-D765615DE625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04" creationId="{15B3DC97-F598-4B7A-8AD2-F47801597C4E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06" creationId="{0097629D-74B1-4A97-88D0-FDF9FEA9D6BD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07" creationId="{74C9420E-3DC1-44AD-B045-417928DDAC47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08" creationId="{FC1CAEB4-9CE9-4DE1-A66B-C6E6B8E8CFDE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10" creationId="{57A63484-365A-4F8C-9A31-50393587C471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20" creationId="{E1812697-2345-4B2C-B5DF-8AE241D46F18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22" creationId="{49371203-8EE7-4BB6-9BF8-E218F5408E21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54" creationId="{9AB9F9AB-CDBE-4472-896D-C3976AEF68F5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55" creationId="{475680E4-79D5-4D42-B0A1-08D3D22EE3B5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56" creationId="{66E55F16-76B8-4915-A8B2-9A1CF42C1770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57" creationId="{76A30D31-E56B-4B03-A7A8-5C4705D8756B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58" creationId="{98F92DB2-23BC-452A-AEEE-04D356CB4A7B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59" creationId="{16824493-8EAF-4712-B3AC-387E073CB259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60" creationId="{0BCB68B1-3A13-41AB-A0A3-601FA794C4F2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61" creationId="{31E090FC-01DF-4A9C-86E0-27F46EE6CB81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62" creationId="{C60ABD58-0880-4CAF-8F30-6B7589816B29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63" creationId="{BBDC4926-F1ED-4A17-8E0F-47B394A6D242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64" creationId="{08363753-D7E9-4073-BE45-6149D423A062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65" creationId="{FCEFA350-F2CD-4050-A53D-D130DA2204E6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67" creationId="{8C7D9DB6-9D81-4DB5-94CA-008876F056D5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68" creationId="{10190774-C883-4EE2-937F-32BAA0D7D174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69" creationId="{1C5FB614-FD21-408E-BEFB-A391283BB83D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70" creationId="{4BFA03FF-7CD0-4879-A26E-DE64ECFA5BB8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71" creationId="{A2E3E47D-7767-4A53-B013-468FD81FCB6B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72" creationId="{3CAA72F5-B706-499E-B37B-88CC159DF78F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73" creationId="{3C88F39C-227D-4C9C-9347-8CD9D43FE794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74" creationId="{C42F9A38-E2D1-4570-8839-DD792F6C625F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75" creationId="{2BDEFED9-F264-4312-A072-F4DCB0B0D59D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76" creationId="{714C3A01-9728-40AE-887D-3340E8CAC983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182" creationId="{8DEF1DA7-1D13-4FE9-A166-5374D5B9CEB1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245" creationId="{2A56EF11-38B1-4AD6-BD38-76ECDE174A81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246" creationId="{E9037FA8-EAB3-40AF-8040-BD3B28CFCA4F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247" creationId="{0730A2DD-E7B6-4495-8BC2-D2AA98EB9496}"/>
          </ac:spMkLst>
        </pc:spChg>
        <pc:spChg chg="del">
          <ac:chgData name="Rachael Green" userId="89c6f63e-7657-4ad0-8dd4-6f0c32cf62df" providerId="ADAL" clId="{5D0DE763-C699-4EE7-9539-B707154688AF}" dt="2020-04-13T14:32:56.913" v="1" actId="478"/>
          <ac:spMkLst>
            <pc:docMk/>
            <pc:sldMk cId="3246595027" sldId="385"/>
            <ac:spMk id="261" creationId="{85319E6B-7177-44AD-B6C0-1C0A59352C51}"/>
          </ac:spMkLst>
        </pc:spChg>
        <pc:grpChg chg="del">
          <ac:chgData name="Rachael Green" userId="89c6f63e-7657-4ad0-8dd4-6f0c32cf62df" providerId="ADAL" clId="{5D0DE763-C699-4EE7-9539-B707154688AF}" dt="2020-04-13T14:32:56.913" v="1" actId="478"/>
          <ac:grpSpMkLst>
            <pc:docMk/>
            <pc:sldMk cId="3246595027" sldId="385"/>
            <ac:grpSpMk id="194" creationId="{09626DFB-3510-4730-B43D-33C99886C82D}"/>
          </ac:grpSpMkLst>
        </pc:grpChg>
        <pc:graphicFrameChg chg="del">
          <ac:chgData name="Rachael Green" userId="89c6f63e-7657-4ad0-8dd4-6f0c32cf62df" providerId="ADAL" clId="{5D0DE763-C699-4EE7-9539-B707154688AF}" dt="2020-04-13T14:32:56.913" v="1" actId="478"/>
          <ac:graphicFrameMkLst>
            <pc:docMk/>
            <pc:sldMk cId="3246595027" sldId="385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5D0DE763-C699-4EE7-9539-B707154688AF}" dt="2020-04-13T14:32:56.913" v="1" actId="478"/>
          <ac:graphicFrameMkLst>
            <pc:docMk/>
            <pc:sldMk cId="3246595027" sldId="385"/>
            <ac:graphicFrameMk id="9" creationId="{CF71A8BB-8FF0-4FD1-B6A7-C219DA4A5D63}"/>
          </ac:graphicFrameMkLst>
        </pc:graphicFrameChg>
        <pc:graphicFrameChg chg="del">
          <ac:chgData name="Rachael Green" userId="89c6f63e-7657-4ad0-8dd4-6f0c32cf62df" providerId="ADAL" clId="{5D0DE763-C699-4EE7-9539-B707154688AF}" dt="2020-04-13T14:32:56.913" v="1" actId="478"/>
          <ac:graphicFrameMkLst>
            <pc:docMk/>
            <pc:sldMk cId="3246595027" sldId="385"/>
            <ac:graphicFrameMk id="12" creationId="{FEEAC05B-E5E9-4867-9C6A-55DE2333AFCC}"/>
          </ac:graphicFrameMkLst>
        </pc:graphicFrameChg>
        <pc:graphicFrameChg chg="del">
          <ac:chgData name="Rachael Green" userId="89c6f63e-7657-4ad0-8dd4-6f0c32cf62df" providerId="ADAL" clId="{5D0DE763-C699-4EE7-9539-B707154688AF}" dt="2020-04-13T14:32:56.913" v="1" actId="478"/>
          <ac:graphicFrameMkLst>
            <pc:docMk/>
            <pc:sldMk cId="3246595027" sldId="385"/>
            <ac:graphicFrameMk id="184" creationId="{90C7D947-D24C-4225-B4A6-94E534D0B8FE}"/>
          </ac:graphicFrameMkLst>
        </pc:graphicFrameChg>
        <pc:graphicFrameChg chg="del">
          <ac:chgData name="Rachael Green" userId="89c6f63e-7657-4ad0-8dd4-6f0c32cf62df" providerId="ADAL" clId="{5D0DE763-C699-4EE7-9539-B707154688AF}" dt="2020-04-13T14:32:56.913" v="1" actId="478"/>
          <ac:graphicFrameMkLst>
            <pc:docMk/>
            <pc:sldMk cId="3246595027" sldId="385"/>
            <ac:graphicFrameMk id="189" creationId="{30D99D41-5C7F-40B7-8267-1DBB72A79B72}"/>
          </ac:graphicFrameMkLst>
        </pc:graphicFrameChg>
        <pc:graphicFrameChg chg="del">
          <ac:chgData name="Rachael Green" userId="89c6f63e-7657-4ad0-8dd4-6f0c32cf62df" providerId="ADAL" clId="{5D0DE763-C699-4EE7-9539-B707154688AF}" dt="2020-04-13T14:32:56.913" v="1" actId="478"/>
          <ac:graphicFrameMkLst>
            <pc:docMk/>
            <pc:sldMk cId="3246595027" sldId="385"/>
            <ac:graphicFrameMk id="203" creationId="{451BB733-5C48-46D2-9316-99AD4E4595DD}"/>
          </ac:graphicFrameMkLst>
        </pc:graphicFrameChg>
        <pc:graphicFrameChg chg="del">
          <ac:chgData name="Rachael Green" userId="89c6f63e-7657-4ad0-8dd4-6f0c32cf62df" providerId="ADAL" clId="{5D0DE763-C699-4EE7-9539-B707154688AF}" dt="2020-04-13T14:32:56.913" v="1" actId="478"/>
          <ac:graphicFrameMkLst>
            <pc:docMk/>
            <pc:sldMk cId="3246595027" sldId="385"/>
            <ac:graphicFrameMk id="241" creationId="{BBB0C04D-4A7A-4493-80B5-DD0D9AECA02E}"/>
          </ac:graphicFrameMkLst>
        </pc:graphicFrame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6" creationId="{8B03E88B-1A74-402A-B68C-6A90803C284D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8" creationId="{3178217F-F0C8-4DB7-AC49-9BF6D6643711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30" creationId="{AF385FBD-64B3-478B-ACF4-6F98CEF57054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31" creationId="{DD41D77A-B5E3-4CE9-81A3-3C3DFBFC9976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32" creationId="{7178737F-2D9D-4368-8FA9-B779860DB0E7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33" creationId="{12F1F5AF-EF2C-476C-B4DE-B451F8B60ACE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34" creationId="{00FFD506-5248-46FD-9741-25705D54C7B0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35" creationId="{DC4C9793-0347-42C3-BFA7-9BE72058D416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36" creationId="{E33CB9A9-2A65-4617-82BD-67A80DC04131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37" creationId="{6C3C2BBE-E5AE-4498-8C8D-57DA248CEDAB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121" creationId="{20D2AA8F-5D04-43A1-95AD-19DD3232230B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166" creationId="{DAAD360C-5B47-419C-8057-8CB7061A0D64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178" creationId="{48652087-F490-47C8-B6E9-76E40D242E63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183" creationId="{C4BF8A13-8278-46AA-BE08-5083198937C1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185" creationId="{56962D1C-462F-4E33-BF92-62D4B4198E0F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187" creationId="{47D7231A-F71C-49E8-9986-513DF00216FF}"/>
          </ac:picMkLst>
        </pc:picChg>
        <pc:picChg chg="del">
          <ac:chgData name="Rachael Green" userId="89c6f63e-7657-4ad0-8dd4-6f0c32cf62df" providerId="ADAL" clId="{5D0DE763-C699-4EE7-9539-B707154688AF}" dt="2020-04-13T14:32:56.913" v="1" actId="478"/>
          <ac:picMkLst>
            <pc:docMk/>
            <pc:sldMk cId="3246595027" sldId="385"/>
            <ac:picMk id="190" creationId="{8D4C1A58-DFE5-4E0D-B777-1BB5F0DDA8E6}"/>
          </ac:picMkLst>
        </pc:picChg>
        <pc:cxnChg chg="del">
          <ac:chgData name="Rachael Green" userId="89c6f63e-7657-4ad0-8dd4-6f0c32cf62df" providerId="ADAL" clId="{5D0DE763-C699-4EE7-9539-B707154688AF}" dt="2020-04-13T14:32:56.913" v="1" actId="478"/>
          <ac:cxnSpMkLst>
            <pc:docMk/>
            <pc:sldMk cId="3246595027" sldId="385"/>
            <ac:cxnSpMk id="188" creationId="{B2D6DD30-E90E-4252-A433-AC7B5B563EC0}"/>
          </ac:cxnSpMkLst>
        </pc:cxnChg>
        <pc:cxnChg chg="del">
          <ac:chgData name="Rachael Green" userId="89c6f63e-7657-4ad0-8dd4-6f0c32cf62df" providerId="ADAL" clId="{5D0DE763-C699-4EE7-9539-B707154688AF}" dt="2020-04-13T14:32:56.913" v="1" actId="478"/>
          <ac:cxnSpMkLst>
            <pc:docMk/>
            <pc:sldMk cId="3246595027" sldId="385"/>
            <ac:cxnSpMk id="249" creationId="{21D63E40-9AFA-4411-B8DE-0FD355052574}"/>
          </ac:cxnSpMkLst>
        </pc:cxnChg>
        <pc:cxnChg chg="del">
          <ac:chgData name="Rachael Green" userId="89c6f63e-7657-4ad0-8dd4-6f0c32cf62df" providerId="ADAL" clId="{5D0DE763-C699-4EE7-9539-B707154688AF}" dt="2020-04-13T14:32:56.913" v="1" actId="478"/>
          <ac:cxnSpMkLst>
            <pc:docMk/>
            <pc:sldMk cId="3246595027" sldId="385"/>
            <ac:cxnSpMk id="250" creationId="{15C952B8-FCB9-40CC-8690-C1735C83FA4A}"/>
          </ac:cxnSpMkLst>
        </pc:cxnChg>
        <pc:cxnChg chg="del">
          <ac:chgData name="Rachael Green" userId="89c6f63e-7657-4ad0-8dd4-6f0c32cf62df" providerId="ADAL" clId="{5D0DE763-C699-4EE7-9539-B707154688AF}" dt="2020-04-13T14:32:56.913" v="1" actId="478"/>
          <ac:cxnSpMkLst>
            <pc:docMk/>
            <pc:sldMk cId="3246595027" sldId="385"/>
            <ac:cxnSpMk id="251" creationId="{48F40484-113C-4BC4-8765-4ED2F4EB1220}"/>
          </ac:cxnSpMkLst>
        </pc:cxnChg>
        <pc:cxnChg chg="del">
          <ac:chgData name="Rachael Green" userId="89c6f63e-7657-4ad0-8dd4-6f0c32cf62df" providerId="ADAL" clId="{5D0DE763-C699-4EE7-9539-B707154688AF}" dt="2020-04-13T14:32:56.913" v="1" actId="478"/>
          <ac:cxnSpMkLst>
            <pc:docMk/>
            <pc:sldMk cId="3246595027" sldId="385"/>
            <ac:cxnSpMk id="252" creationId="{7FED49AA-7F20-425D-9930-0D6312518FBB}"/>
          </ac:cxnSpMkLst>
        </pc:cxnChg>
        <pc:cxnChg chg="del">
          <ac:chgData name="Rachael Green" userId="89c6f63e-7657-4ad0-8dd4-6f0c32cf62df" providerId="ADAL" clId="{5D0DE763-C699-4EE7-9539-B707154688AF}" dt="2020-04-13T14:32:56.913" v="1" actId="478"/>
          <ac:cxnSpMkLst>
            <pc:docMk/>
            <pc:sldMk cId="3246595027" sldId="385"/>
            <ac:cxnSpMk id="253" creationId="{6FAF9EF7-3DF5-41A8-B5B5-2EA38485EDA6}"/>
          </ac:cxnSpMkLst>
        </pc:cxnChg>
        <pc:cxnChg chg="del">
          <ac:chgData name="Rachael Green" userId="89c6f63e-7657-4ad0-8dd4-6f0c32cf62df" providerId="ADAL" clId="{5D0DE763-C699-4EE7-9539-B707154688AF}" dt="2020-04-13T14:32:56.913" v="1" actId="478"/>
          <ac:cxnSpMkLst>
            <pc:docMk/>
            <pc:sldMk cId="3246595027" sldId="385"/>
            <ac:cxnSpMk id="254" creationId="{7CEA57B2-6284-4814-9DD5-047BE822CA4C}"/>
          </ac:cxnSpMkLst>
        </pc:cxnChg>
        <pc:cxnChg chg="del">
          <ac:chgData name="Rachael Green" userId="89c6f63e-7657-4ad0-8dd4-6f0c32cf62df" providerId="ADAL" clId="{5D0DE763-C699-4EE7-9539-B707154688AF}" dt="2020-04-13T14:32:56.913" v="1" actId="478"/>
          <ac:cxnSpMkLst>
            <pc:docMk/>
            <pc:sldMk cId="3246595027" sldId="385"/>
            <ac:cxnSpMk id="259" creationId="{316EDBB6-1790-4448-AC49-9CC83381548B}"/>
          </ac:cxnSpMkLst>
        </pc:cxnChg>
        <pc:cxnChg chg="del">
          <ac:chgData name="Rachael Green" userId="89c6f63e-7657-4ad0-8dd4-6f0c32cf62df" providerId="ADAL" clId="{5D0DE763-C699-4EE7-9539-B707154688AF}" dt="2020-04-13T14:32:56.913" v="1" actId="478"/>
          <ac:cxnSpMkLst>
            <pc:docMk/>
            <pc:sldMk cId="3246595027" sldId="385"/>
            <ac:cxnSpMk id="260" creationId="{75E65471-8B2C-411E-A10C-A6462FB9DCE6}"/>
          </ac:cxnSpMkLst>
        </pc:cxnChg>
      </pc:sldChg>
      <pc:sldChg chg="addSp delSp modSp add del mod">
        <pc:chgData name="Rachael Green" userId="89c6f63e-7657-4ad0-8dd4-6f0c32cf62df" providerId="ADAL" clId="{5D0DE763-C699-4EE7-9539-B707154688AF}" dt="2020-04-13T14:42:14.583" v="166" actId="47"/>
        <pc:sldMkLst>
          <pc:docMk/>
          <pc:sldMk cId="3011202188" sldId="386"/>
        </pc:sldMkLst>
        <pc:spChg chg="mod">
          <ac:chgData name="Rachael Green" userId="89c6f63e-7657-4ad0-8dd4-6f0c32cf62df" providerId="ADAL" clId="{5D0DE763-C699-4EE7-9539-B707154688AF}" dt="2020-04-13T14:35:48.293" v="36" actId="553"/>
          <ac:spMkLst>
            <pc:docMk/>
            <pc:sldMk cId="3011202188" sldId="386"/>
            <ac:spMk id="3" creationId="{4895FFA1-B1ED-4F9D-86B6-90533C1EFA31}"/>
          </ac:spMkLst>
        </pc:spChg>
        <pc:spChg chg="add del mod">
          <ac:chgData name="Rachael Green" userId="89c6f63e-7657-4ad0-8dd4-6f0c32cf62df" providerId="ADAL" clId="{5D0DE763-C699-4EE7-9539-B707154688AF}" dt="2020-04-13T14:36:05.771" v="39" actId="21"/>
          <ac:spMkLst>
            <pc:docMk/>
            <pc:sldMk cId="3011202188" sldId="386"/>
            <ac:spMk id="79" creationId="{D3CA4FD5-D9A0-4801-9944-438E943A27C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A4AE06B-C4C0-4B7B-B250-F6A7B2E6A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B37AD0AD-FE58-409F-A7D1-53472AC37569}"/>
              </a:ext>
            </a:extLst>
          </p:cNvPr>
          <p:cNvSpPr txBox="1"/>
          <p:nvPr/>
        </p:nvSpPr>
        <p:spPr>
          <a:xfrm>
            <a:off x="2622075" y="1134436"/>
            <a:ext cx="594000" cy="57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BC5ED3A-1B94-46ED-9927-4B19703A65DF}"/>
              </a:ext>
            </a:extLst>
          </p:cNvPr>
          <p:cNvSpPr txBox="1"/>
          <p:nvPr/>
        </p:nvSpPr>
        <p:spPr>
          <a:xfrm>
            <a:off x="3584449" y="2231715"/>
            <a:ext cx="2944368" cy="10156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B0179AF-1C0A-45EF-BD3A-88FABE385273}"/>
              </a:ext>
            </a:extLst>
          </p:cNvPr>
          <p:cNvSpPr txBox="1"/>
          <p:nvPr/>
        </p:nvSpPr>
        <p:spPr>
          <a:xfrm>
            <a:off x="1667035" y="3587858"/>
            <a:ext cx="395445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5EF7A0E-E618-4347-AA0C-C5FFDED3DD76}"/>
              </a:ext>
            </a:extLst>
          </p:cNvPr>
          <p:cNvSpPr txBox="1"/>
          <p:nvPr/>
        </p:nvSpPr>
        <p:spPr>
          <a:xfrm>
            <a:off x="2475770" y="4712207"/>
            <a:ext cx="680400" cy="3672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7EA59329-7E56-4728-8EEE-847749CB6E44}"/>
              </a:ext>
            </a:extLst>
          </p:cNvPr>
          <p:cNvSpPr txBox="1"/>
          <p:nvPr/>
        </p:nvSpPr>
        <p:spPr>
          <a:xfrm>
            <a:off x="2475770" y="5246623"/>
            <a:ext cx="680400" cy="3636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8D62B93-701E-4F7F-8019-65503AD61AB6}"/>
              </a:ext>
            </a:extLst>
          </p:cNvPr>
          <p:cNvSpPr txBox="1"/>
          <p:nvPr/>
        </p:nvSpPr>
        <p:spPr>
          <a:xfrm>
            <a:off x="2475770" y="5821679"/>
            <a:ext cx="680400" cy="3672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CCB380E2-A187-4EF5-A01B-36AA4139D8E5}"/>
              </a:ext>
            </a:extLst>
          </p:cNvPr>
          <p:cNvSpPr txBox="1"/>
          <p:nvPr/>
        </p:nvSpPr>
        <p:spPr>
          <a:xfrm>
            <a:off x="2475770" y="6352031"/>
            <a:ext cx="680400" cy="3672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756509-AF48-46D8-94D9-60A765804381}"/>
              </a:ext>
            </a:extLst>
          </p:cNvPr>
          <p:cNvSpPr txBox="1"/>
          <p:nvPr/>
        </p:nvSpPr>
        <p:spPr>
          <a:xfrm>
            <a:off x="1976640" y="8044983"/>
            <a:ext cx="3996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2A88375-8DF4-428B-8318-079DCC22F76F}"/>
              </a:ext>
            </a:extLst>
          </p:cNvPr>
          <p:cNvSpPr txBox="1"/>
          <p:nvPr/>
        </p:nvSpPr>
        <p:spPr>
          <a:xfrm>
            <a:off x="1976640" y="8417053"/>
            <a:ext cx="3996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CA622B-D8E9-43C7-B5B9-4F1656E24A48}"/>
              </a:ext>
            </a:extLst>
          </p:cNvPr>
          <p:cNvSpPr txBox="1"/>
          <p:nvPr/>
        </p:nvSpPr>
        <p:spPr>
          <a:xfrm>
            <a:off x="1976640" y="8789123"/>
            <a:ext cx="399600" cy="370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4B899EB-BCB2-4AE8-8FE0-B776D15A99CD}"/>
              </a:ext>
            </a:extLst>
          </p:cNvPr>
          <p:cNvSpPr txBox="1"/>
          <p:nvPr/>
        </p:nvSpPr>
        <p:spPr>
          <a:xfrm>
            <a:off x="3584449" y="5571743"/>
            <a:ext cx="2944368" cy="68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564E57B-3515-42A7-8D7C-514E4303DAFB}"/>
              </a:ext>
            </a:extLst>
          </p:cNvPr>
          <p:cNvSpPr txBox="1"/>
          <p:nvPr/>
        </p:nvSpPr>
        <p:spPr>
          <a:xfrm>
            <a:off x="5968513" y="6791626"/>
            <a:ext cx="648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33CB510-E4FA-4518-9C9D-F47B0BD028C0}"/>
              </a:ext>
            </a:extLst>
          </p:cNvPr>
          <p:cNvSpPr txBox="1"/>
          <p:nvPr/>
        </p:nvSpPr>
        <p:spPr>
          <a:xfrm>
            <a:off x="5968513" y="7439641"/>
            <a:ext cx="648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A4A7802-A07D-4CE5-A7A3-17474A362563}"/>
              </a:ext>
            </a:extLst>
          </p:cNvPr>
          <p:cNvSpPr txBox="1"/>
          <p:nvPr/>
        </p:nvSpPr>
        <p:spPr>
          <a:xfrm>
            <a:off x="5968513" y="8087655"/>
            <a:ext cx="648000" cy="64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582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6144f90-c7b6-48d0-aae5-f5e9e48cc3df"/>
    <ds:schemaRef ds:uri="http://schemas.microsoft.com/office/infopath/2007/PartnerControls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7C282C-288A-4C05-9F55-C1FD001ADC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10 More and 10 Less Worksheet</dc:title>
  <dc:creator>Sian Stebbings</dc:creator>
  <cp:lastModifiedBy>Davina Szilvasy</cp:lastModifiedBy>
  <cp:revision>4</cp:revision>
  <dcterms:created xsi:type="dcterms:W3CDTF">2018-03-13T10:12:31Z</dcterms:created>
  <dcterms:modified xsi:type="dcterms:W3CDTF">2020-04-21T15:38:40Z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