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 Scanlon" initials="CS" lastIdx="1" clrIdx="0">
    <p:extLst>
      <p:ext uri="{19B8F6BF-5375-455C-9EA6-DF929625EA0E}">
        <p15:presenceInfo xmlns:p15="http://schemas.microsoft.com/office/powerpoint/2012/main" userId="Cath Scanl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000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990D1-8229-4838-A7A5-0205CB34FD51}" v="13" dt="2020-07-01T13:25:37.9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409"/>
  </p:normalViewPr>
  <p:slideViewPr>
    <p:cSldViewPr snapToGrid="0">
      <p:cViewPr>
        <p:scale>
          <a:sx n="81" d="100"/>
          <a:sy n="81" d="100"/>
        </p:scale>
        <p:origin x="2194" y="-1488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006990D1-8229-4838-A7A5-0205CB34FD51}"/>
    <pc:docChg chg="addSld delSld modSld">
      <pc:chgData name="Nicola" userId="ebcc58ce-2d8c-4ed9-a38e-e6d0a4be1782" providerId="ADAL" clId="{006990D1-8229-4838-A7A5-0205CB34FD51}" dt="2020-07-01T13:26:13.306" v="150" actId="47"/>
      <pc:docMkLst>
        <pc:docMk/>
      </pc:docMkLst>
      <pc:sldChg chg="addSp delSp modSp mod setBg">
        <pc:chgData name="Nicola" userId="ebcc58ce-2d8c-4ed9-a38e-e6d0a4be1782" providerId="ADAL" clId="{006990D1-8229-4838-A7A5-0205CB34FD51}" dt="2020-07-01T13:26:06.202" v="149" actId="1035"/>
        <pc:sldMkLst>
          <pc:docMk/>
          <pc:sldMk cId="13327741" sldId="388"/>
        </pc:sldMkLst>
        <pc:spChg chg="add mod">
          <ac:chgData name="Nicola" userId="ebcc58ce-2d8c-4ed9-a38e-e6d0a4be1782" providerId="ADAL" clId="{006990D1-8229-4838-A7A5-0205CB34FD51}" dt="2020-07-01T13:24:52.729" v="39" actId="1037"/>
          <ac:spMkLst>
            <pc:docMk/>
            <pc:sldMk cId="13327741" sldId="388"/>
            <ac:spMk id="2" creationId="{B1550910-4991-40E0-B39C-EBF0811BD088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14" creationId="{B187D93B-0CB8-40D6-8F3F-26F47172B1F9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64" creationId="{6DABA11E-66E6-4F89-931D-630554A76A52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70" creationId="{C041A029-DCE5-4D83-B399-108B01AE6EF3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72" creationId="{8AA293AA-3061-43A6-B7E2-EDF20059ECEA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73" creationId="{ACD91CFB-0AFB-424A-8EE8-0B4031D97603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74" creationId="{9E356EFF-0AC4-46BF-9173-E4FBE8D124F0}"/>
          </ac:spMkLst>
        </pc:spChg>
        <pc:spChg chg="add mod">
          <ac:chgData name="Nicola" userId="ebcc58ce-2d8c-4ed9-a38e-e6d0a4be1782" providerId="ADAL" clId="{006990D1-8229-4838-A7A5-0205CB34FD51}" dt="2020-07-01T13:24:57.444" v="42" actId="1038"/>
          <ac:spMkLst>
            <pc:docMk/>
            <pc:sldMk cId="13327741" sldId="388"/>
            <ac:spMk id="99" creationId="{F242B60F-F97C-420A-8EF4-EA148B61A952}"/>
          </ac:spMkLst>
        </pc:spChg>
        <pc:spChg chg="add mod">
          <ac:chgData name="Nicola" userId="ebcc58ce-2d8c-4ed9-a38e-e6d0a4be1782" providerId="ADAL" clId="{006990D1-8229-4838-A7A5-0205CB34FD51}" dt="2020-07-01T13:25:08.470" v="61" actId="1038"/>
          <ac:spMkLst>
            <pc:docMk/>
            <pc:sldMk cId="13327741" sldId="388"/>
            <ac:spMk id="100" creationId="{3C6B11B5-C69C-4427-9AEC-F1BDA132C1EF}"/>
          </ac:spMkLst>
        </pc:spChg>
        <pc:spChg chg="add mod">
          <ac:chgData name="Nicola" userId="ebcc58ce-2d8c-4ed9-a38e-e6d0a4be1782" providerId="ADAL" clId="{006990D1-8229-4838-A7A5-0205CB34FD51}" dt="2020-07-01T13:25:08.470" v="61" actId="1038"/>
          <ac:spMkLst>
            <pc:docMk/>
            <pc:sldMk cId="13327741" sldId="388"/>
            <ac:spMk id="101" creationId="{0D56F907-17E3-48E9-A0F4-D3332F4ECEA6}"/>
          </ac:spMkLst>
        </pc:spChg>
        <pc:spChg chg="add mod">
          <ac:chgData name="Nicola" userId="ebcc58ce-2d8c-4ed9-a38e-e6d0a4be1782" providerId="ADAL" clId="{006990D1-8229-4838-A7A5-0205CB34FD51}" dt="2020-07-01T13:25:20.412" v="75" actId="1038"/>
          <ac:spMkLst>
            <pc:docMk/>
            <pc:sldMk cId="13327741" sldId="388"/>
            <ac:spMk id="104" creationId="{78D21FA7-5C66-49CF-AA78-921F093F4FB3}"/>
          </ac:spMkLst>
        </pc:spChg>
        <pc:spChg chg="add mod">
          <ac:chgData name="Nicola" userId="ebcc58ce-2d8c-4ed9-a38e-e6d0a4be1782" providerId="ADAL" clId="{006990D1-8229-4838-A7A5-0205CB34FD51}" dt="2020-07-01T13:25:24.967" v="125" actId="1038"/>
          <ac:spMkLst>
            <pc:docMk/>
            <pc:sldMk cId="13327741" sldId="388"/>
            <ac:spMk id="109" creationId="{C544162F-84AE-48D3-ABAF-BC39D19837AB}"/>
          </ac:spMkLst>
        </pc:spChg>
        <pc:spChg chg="add mod">
          <ac:chgData name="Nicola" userId="ebcc58ce-2d8c-4ed9-a38e-e6d0a4be1782" providerId="ADAL" clId="{006990D1-8229-4838-A7A5-0205CB34FD51}" dt="2020-07-01T13:25:30.686" v="126" actId="571"/>
          <ac:spMkLst>
            <pc:docMk/>
            <pc:sldMk cId="13327741" sldId="388"/>
            <ac:spMk id="114" creationId="{81D4F3F7-76E1-41CF-AD35-B2D822679BA9}"/>
          </ac:spMkLst>
        </pc:spChg>
        <pc:spChg chg="add mod">
          <ac:chgData name="Nicola" userId="ebcc58ce-2d8c-4ed9-a38e-e6d0a4be1782" providerId="ADAL" clId="{006990D1-8229-4838-A7A5-0205CB34FD51}" dt="2020-07-01T13:25:33.376" v="127" actId="571"/>
          <ac:spMkLst>
            <pc:docMk/>
            <pc:sldMk cId="13327741" sldId="388"/>
            <ac:spMk id="115" creationId="{81546003-5759-4B96-8E62-F1D905902B27}"/>
          </ac:spMkLst>
        </pc:spChg>
        <pc:spChg chg="add mod">
          <ac:chgData name="Nicola" userId="ebcc58ce-2d8c-4ed9-a38e-e6d0a4be1782" providerId="ADAL" clId="{006990D1-8229-4838-A7A5-0205CB34FD51}" dt="2020-07-01T13:26:06.202" v="149" actId="1035"/>
          <ac:spMkLst>
            <pc:docMk/>
            <pc:sldMk cId="13327741" sldId="388"/>
            <ac:spMk id="116" creationId="{BDF65382-DB8E-47AC-A115-5D88FE9798A6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127" creationId="{3BA7C5A2-47D6-4A72-89DC-D09C75F10734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194" creationId="{8F13C160-9C56-44F9-8D7D-59653A3AECD7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195" creationId="{0AF67BD5-B9D7-41B1-9E27-0E9D2FB961BE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196" creationId="{09E6114F-39FA-46CB-B436-4253BEB69769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210" creationId="{7D4C22B3-E7DC-423E-80D5-09B44373AB0F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211" creationId="{6AFCBFEA-E348-4C94-899B-5480D5908B63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214" creationId="{D54BCA4C-1C9B-4227-AA3B-90B0A2FF64D2}"/>
          </ac:spMkLst>
        </pc:spChg>
        <pc:spChg chg="del">
          <ac:chgData name="Nicola" userId="ebcc58ce-2d8c-4ed9-a38e-e6d0a4be1782" providerId="ADAL" clId="{006990D1-8229-4838-A7A5-0205CB34FD51}" dt="2020-07-01T13:23:20.300" v="1" actId="478"/>
          <ac:spMkLst>
            <pc:docMk/>
            <pc:sldMk cId="13327741" sldId="388"/>
            <ac:spMk id="215" creationId="{02E88C87-B609-4528-9191-75CF6ED74B50}"/>
          </ac:spMkLst>
        </pc:spChg>
        <pc:grpChg chg="del">
          <ac:chgData name="Nicola" userId="ebcc58ce-2d8c-4ed9-a38e-e6d0a4be1782" providerId="ADAL" clId="{006990D1-8229-4838-A7A5-0205CB34FD51}" dt="2020-07-01T13:23:20.300" v="1" actId="478"/>
          <ac:grpSpMkLst>
            <pc:docMk/>
            <pc:sldMk cId="13327741" sldId="388"/>
            <ac:grpSpMk id="10" creationId="{62070F6A-C24A-42DD-8FE5-A5C870F66E52}"/>
          </ac:grpSpMkLst>
        </pc:grpChg>
        <pc:grpChg chg="del">
          <ac:chgData name="Nicola" userId="ebcc58ce-2d8c-4ed9-a38e-e6d0a4be1782" providerId="ADAL" clId="{006990D1-8229-4838-A7A5-0205CB34FD51}" dt="2020-07-01T13:23:20.300" v="1" actId="478"/>
          <ac:grpSpMkLst>
            <pc:docMk/>
            <pc:sldMk cId="13327741" sldId="388"/>
            <ac:grpSpMk id="11" creationId="{B0E36F07-7A6E-457E-A8DA-36B18E4013A5}"/>
          </ac:grpSpMkLst>
        </pc:grpChg>
        <pc:grpChg chg="del">
          <ac:chgData name="Nicola" userId="ebcc58ce-2d8c-4ed9-a38e-e6d0a4be1782" providerId="ADAL" clId="{006990D1-8229-4838-A7A5-0205CB34FD51}" dt="2020-07-01T13:23:20.300" v="1" actId="478"/>
          <ac:grpSpMkLst>
            <pc:docMk/>
            <pc:sldMk cId="13327741" sldId="388"/>
            <ac:grpSpMk id="12" creationId="{DE0E4489-7553-400A-AFA7-13E5C96BD784}"/>
          </ac:grpSpMkLst>
        </pc:grpChg>
        <pc:grpChg chg="del">
          <ac:chgData name="Nicola" userId="ebcc58ce-2d8c-4ed9-a38e-e6d0a4be1782" providerId="ADAL" clId="{006990D1-8229-4838-A7A5-0205CB34FD51}" dt="2020-07-01T13:23:20.300" v="1" actId="478"/>
          <ac:grpSpMkLst>
            <pc:docMk/>
            <pc:sldMk cId="13327741" sldId="388"/>
            <ac:grpSpMk id="13" creationId="{384C1049-99D1-4AE6-89CD-784483A081B2}"/>
          </ac:grpSpMkLst>
        </pc:grpChg>
        <pc:grpChg chg="del">
          <ac:chgData name="Nicola" userId="ebcc58ce-2d8c-4ed9-a38e-e6d0a4be1782" providerId="ADAL" clId="{006990D1-8229-4838-A7A5-0205CB34FD51}" dt="2020-07-01T13:23:20.300" v="1" actId="478"/>
          <ac:grpSpMkLst>
            <pc:docMk/>
            <pc:sldMk cId="13327741" sldId="388"/>
            <ac:grpSpMk id="24" creationId="{B8DC4EC6-2C77-4EA6-9E71-983FD00F78B3}"/>
          </ac:grpSpMkLst>
        </pc:grpChg>
        <pc:grpChg chg="del">
          <ac:chgData name="Nicola" userId="ebcc58ce-2d8c-4ed9-a38e-e6d0a4be1782" providerId="ADAL" clId="{006990D1-8229-4838-A7A5-0205CB34FD51}" dt="2020-07-01T13:23:20.300" v="1" actId="478"/>
          <ac:grpSpMkLst>
            <pc:docMk/>
            <pc:sldMk cId="13327741" sldId="388"/>
            <ac:grpSpMk id="25" creationId="{B3B90293-17CA-4313-93D0-FC4E29CEFFA4}"/>
          </ac:grpSpMkLst>
        </pc:grpChg>
        <pc:grpChg chg="del">
          <ac:chgData name="Nicola" userId="ebcc58ce-2d8c-4ed9-a38e-e6d0a4be1782" providerId="ADAL" clId="{006990D1-8229-4838-A7A5-0205CB34FD51}" dt="2020-07-01T13:23:20.300" v="1" actId="478"/>
          <ac:grpSpMkLst>
            <pc:docMk/>
            <pc:sldMk cId="13327741" sldId="388"/>
            <ac:grpSpMk id="26" creationId="{DB0F16E2-C083-4161-B031-AA01AF659259}"/>
          </ac:grpSpMkLst>
        </pc:grpChg>
        <pc:grpChg chg="del">
          <ac:chgData name="Nicola" userId="ebcc58ce-2d8c-4ed9-a38e-e6d0a4be1782" providerId="ADAL" clId="{006990D1-8229-4838-A7A5-0205CB34FD51}" dt="2020-07-01T13:23:20.300" v="1" actId="478"/>
          <ac:grpSpMkLst>
            <pc:docMk/>
            <pc:sldMk cId="13327741" sldId="388"/>
            <ac:grpSpMk id="56" creationId="{4C41AD7E-A5DF-4B62-BBE5-E755A4BB734A}"/>
          </ac:grpSpMkLst>
        </pc:grpChg>
        <pc:graphicFrameChg chg="del">
          <ac:chgData name="Nicola" userId="ebcc58ce-2d8c-4ed9-a38e-e6d0a4be1782" providerId="ADAL" clId="{006990D1-8229-4838-A7A5-0205CB34FD51}" dt="2020-07-01T13:23:20.300" v="1" actId="478"/>
          <ac:graphicFrameMkLst>
            <pc:docMk/>
            <pc:sldMk cId="13327741" sldId="388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006990D1-8229-4838-A7A5-0205CB34FD51}" dt="2020-07-01T13:23:20.300" v="1" actId="478"/>
          <ac:graphicFrameMkLst>
            <pc:docMk/>
            <pc:sldMk cId="13327741" sldId="388"/>
            <ac:graphicFrameMk id="62" creationId="{02257F7B-A643-486A-9F18-39B25EC58EC0}"/>
          </ac:graphicFrameMkLst>
        </pc:graphicFrameChg>
        <pc:graphicFrameChg chg="del">
          <ac:chgData name="Nicola" userId="ebcc58ce-2d8c-4ed9-a38e-e6d0a4be1782" providerId="ADAL" clId="{006990D1-8229-4838-A7A5-0205CB34FD51}" dt="2020-07-01T13:23:20.300" v="1" actId="478"/>
          <ac:graphicFrameMkLst>
            <pc:docMk/>
            <pc:sldMk cId="13327741" sldId="388"/>
            <ac:graphicFrameMk id="98" creationId="{154B65A2-255D-4DBF-BF1C-E3345C7EB5F1}"/>
          </ac:graphicFrameMkLst>
        </pc:graphicFrameChg>
      </pc:sldChg>
      <pc:sldChg chg="add del">
        <pc:chgData name="Nicola" userId="ebcc58ce-2d8c-4ed9-a38e-e6d0a4be1782" providerId="ADAL" clId="{006990D1-8229-4838-A7A5-0205CB34FD51}" dt="2020-07-01T13:26:13.306" v="150" actId="47"/>
        <pc:sldMkLst>
          <pc:docMk/>
          <pc:sldMk cId="2566107743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6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550910-4991-40E0-B39C-EBF0811BD088}"/>
              </a:ext>
            </a:extLst>
          </p:cNvPr>
          <p:cNvSpPr txBox="1"/>
          <p:nvPr/>
        </p:nvSpPr>
        <p:spPr>
          <a:xfrm>
            <a:off x="1712824" y="95331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242B60F-F97C-420A-8EF4-EA148B61A952}"/>
              </a:ext>
            </a:extLst>
          </p:cNvPr>
          <p:cNvSpPr txBox="1"/>
          <p:nvPr/>
        </p:nvSpPr>
        <p:spPr>
          <a:xfrm>
            <a:off x="2384852" y="95331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C6B11B5-C69C-4427-9AEC-F1BDA132C1EF}"/>
              </a:ext>
            </a:extLst>
          </p:cNvPr>
          <p:cNvSpPr txBox="1"/>
          <p:nvPr/>
        </p:nvSpPr>
        <p:spPr>
          <a:xfrm>
            <a:off x="4602914" y="95331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D56F907-17E3-48E9-A0F4-D3332F4ECEA6}"/>
              </a:ext>
            </a:extLst>
          </p:cNvPr>
          <p:cNvSpPr txBox="1"/>
          <p:nvPr/>
        </p:nvSpPr>
        <p:spPr>
          <a:xfrm>
            <a:off x="5274942" y="95331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8D21FA7-5C66-49CF-AA78-921F093F4FB3}"/>
              </a:ext>
            </a:extLst>
          </p:cNvPr>
          <p:cNvSpPr txBox="1"/>
          <p:nvPr/>
        </p:nvSpPr>
        <p:spPr>
          <a:xfrm>
            <a:off x="917949" y="534520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544162F-84AE-48D3-ABAF-BC39D19837AB}"/>
              </a:ext>
            </a:extLst>
          </p:cNvPr>
          <p:cNvSpPr txBox="1"/>
          <p:nvPr/>
        </p:nvSpPr>
        <p:spPr>
          <a:xfrm>
            <a:off x="2470768" y="534520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1D4F3F7-76E1-41CF-AD35-B2D822679BA9}"/>
              </a:ext>
            </a:extLst>
          </p:cNvPr>
          <p:cNvSpPr txBox="1"/>
          <p:nvPr/>
        </p:nvSpPr>
        <p:spPr>
          <a:xfrm>
            <a:off x="4023587" y="534520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1546003-5759-4B96-8E62-F1D905902B27}"/>
              </a:ext>
            </a:extLst>
          </p:cNvPr>
          <p:cNvSpPr txBox="1"/>
          <p:nvPr/>
        </p:nvSpPr>
        <p:spPr>
          <a:xfrm>
            <a:off x="5576406" y="534520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DF65382-DB8E-47AC-A115-5D88FE9798A6}"/>
              </a:ext>
            </a:extLst>
          </p:cNvPr>
          <p:cNvSpPr txBox="1"/>
          <p:nvPr/>
        </p:nvSpPr>
        <p:spPr>
          <a:xfrm>
            <a:off x="223551" y="8423706"/>
            <a:ext cx="6444000" cy="786281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 anchorCtr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7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89183F-5ED1-4BF2-B0D3-99BE8B9089BD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0f0ae0ff-29c4-4766-b250-c1a9bee8d430"/>
    <ds:schemaRef ds:uri="86144f90-c7b6-48d0-aae5-f5e9e48cc3d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Quarter of a Quantity Worksheet</dc:title>
  <dc:creator>Sian Stebbings</dc:creator>
  <cp:lastModifiedBy>Nicola Dockerty</cp:lastModifiedBy>
  <cp:revision>27</cp:revision>
  <dcterms:created xsi:type="dcterms:W3CDTF">2018-10-23T11:51:23Z</dcterms:created>
  <dcterms:modified xsi:type="dcterms:W3CDTF">2020-07-01T13:26:17Z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5120">
    <vt:lpwstr>146</vt:lpwstr>
  </property>
  <property fmtid="{D5CDD505-2E9C-101B-9397-08002B2CF9AE}" pid="6" name="AuthorIds_UIVersion_9728">
    <vt:lpwstr>146</vt:lpwstr>
  </property>
</Properties>
</file>