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65" autoAdjust="0"/>
    <p:restoredTop sz="94674"/>
  </p:normalViewPr>
  <p:slideViewPr>
    <p:cSldViewPr snapToGrid="0">
      <p:cViewPr>
        <p:scale>
          <a:sx n="100" d="100"/>
          <a:sy n="100" d="100"/>
        </p:scale>
        <p:origin x="5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E4A9E0A0-BF13-4748-A42A-12FFC47A850D}"/>
    <pc:docChg chg="addSld delSld modSld">
      <pc:chgData name="Rachael Green" userId="89c6f63e-7657-4ad0-8dd4-6f0c32cf62df" providerId="ADAL" clId="{E4A9E0A0-BF13-4748-A42A-12FFC47A850D}" dt="2020-04-14T10:13:15.378" v="75" actId="47"/>
      <pc:docMkLst>
        <pc:docMk/>
      </pc:docMkLst>
      <pc:sldChg chg="addSp delSp modSp mod setBg">
        <pc:chgData name="Rachael Green" userId="89c6f63e-7657-4ad0-8dd4-6f0c32cf62df" providerId="ADAL" clId="{E4A9E0A0-BF13-4748-A42A-12FFC47A850D}" dt="2020-04-14T10:09:59.144" v="74" actId="552"/>
        <pc:sldMkLst>
          <pc:docMk/>
          <pc:sldMk cId="2970858125" sldId="386"/>
        </pc:sldMkLst>
        <pc:spChg chg="add mod">
          <ac:chgData name="Rachael Green" userId="89c6f63e-7657-4ad0-8dd4-6f0c32cf62df" providerId="ADAL" clId="{E4A9E0A0-BF13-4748-A42A-12FFC47A850D}" dt="2020-04-14T10:09:59.144" v="74" actId="552"/>
          <ac:spMkLst>
            <pc:docMk/>
            <pc:sldMk cId="2970858125" sldId="386"/>
            <ac:spMk id="2" creationId="{90682381-9455-4955-84B4-0AF38CC2A10B}"/>
          </ac:spMkLst>
        </pc:spChg>
        <pc:spChg chg="del">
          <ac:chgData name="Rachael Green" userId="89c6f63e-7657-4ad0-8dd4-6f0c32cf62df" providerId="ADAL" clId="{E4A9E0A0-BF13-4748-A42A-12FFC47A850D}" dt="2020-04-14T10:04:59.664" v="2" actId="478"/>
          <ac:spMkLst>
            <pc:docMk/>
            <pc:sldMk cId="2970858125" sldId="386"/>
            <ac:spMk id="4" creationId="{8B872904-7E54-49B0-9DBC-5DB41151C780}"/>
          </ac:spMkLst>
        </pc:spChg>
        <pc:spChg chg="del">
          <ac:chgData name="Rachael Green" userId="89c6f63e-7657-4ad0-8dd4-6f0c32cf62df" providerId="ADAL" clId="{E4A9E0A0-BF13-4748-A42A-12FFC47A850D}" dt="2020-04-14T10:04:59.664" v="2" actId="478"/>
          <ac:spMkLst>
            <pc:docMk/>
            <pc:sldMk cId="2970858125" sldId="386"/>
            <ac:spMk id="17" creationId="{19280AB6-07E6-4C6D-BFC0-FD789F72EDD2}"/>
          </ac:spMkLst>
        </pc:spChg>
        <pc:spChg chg="del">
          <ac:chgData name="Rachael Green" userId="89c6f63e-7657-4ad0-8dd4-6f0c32cf62df" providerId="ADAL" clId="{E4A9E0A0-BF13-4748-A42A-12FFC47A850D}" dt="2020-04-14T10:04:59.664" v="2" actId="478"/>
          <ac:spMkLst>
            <pc:docMk/>
            <pc:sldMk cId="2970858125" sldId="386"/>
            <ac:spMk id="18" creationId="{31FCEACF-09DF-45B4-AB60-A76C088D5A0C}"/>
          </ac:spMkLst>
        </pc:spChg>
        <pc:spChg chg="add mod">
          <ac:chgData name="Rachael Green" userId="89c6f63e-7657-4ad0-8dd4-6f0c32cf62df" providerId="ADAL" clId="{E4A9E0A0-BF13-4748-A42A-12FFC47A850D}" dt="2020-04-14T10:09:59.144" v="74" actId="552"/>
          <ac:spMkLst>
            <pc:docMk/>
            <pc:sldMk cId="2970858125" sldId="386"/>
            <ac:spMk id="45" creationId="{F18E54B6-F83F-48CA-AD3B-349FBEA6D4CD}"/>
          </ac:spMkLst>
        </pc:spChg>
        <pc:spChg chg="add mod">
          <ac:chgData name="Rachael Green" userId="89c6f63e-7657-4ad0-8dd4-6f0c32cf62df" providerId="ADAL" clId="{E4A9E0A0-BF13-4748-A42A-12FFC47A850D}" dt="2020-04-14T10:09:59.144" v="74" actId="552"/>
          <ac:spMkLst>
            <pc:docMk/>
            <pc:sldMk cId="2970858125" sldId="386"/>
            <ac:spMk id="46" creationId="{A83AA460-D02A-4B36-92F5-836D568A8F7C}"/>
          </ac:spMkLst>
        </pc:spChg>
        <pc:spChg chg="add mod">
          <ac:chgData name="Rachael Green" userId="89c6f63e-7657-4ad0-8dd4-6f0c32cf62df" providerId="ADAL" clId="{E4A9E0A0-BF13-4748-A42A-12FFC47A850D}" dt="2020-04-14T10:08:03.070" v="37" actId="571"/>
          <ac:spMkLst>
            <pc:docMk/>
            <pc:sldMk cId="2970858125" sldId="386"/>
            <ac:spMk id="47" creationId="{ABBDAAF3-6B5A-4642-8B29-C10A83F6582A}"/>
          </ac:spMkLst>
        </pc:spChg>
        <pc:spChg chg="add mod">
          <ac:chgData name="Rachael Green" userId="89c6f63e-7657-4ad0-8dd4-6f0c32cf62df" providerId="ADAL" clId="{E4A9E0A0-BF13-4748-A42A-12FFC47A850D}" dt="2020-04-14T10:08:03.070" v="37" actId="571"/>
          <ac:spMkLst>
            <pc:docMk/>
            <pc:sldMk cId="2970858125" sldId="386"/>
            <ac:spMk id="48" creationId="{6EE2DD20-67E4-45DA-8C47-EA89C1802EDB}"/>
          </ac:spMkLst>
        </pc:spChg>
        <pc:spChg chg="add mod">
          <ac:chgData name="Rachael Green" userId="89c6f63e-7657-4ad0-8dd4-6f0c32cf62df" providerId="ADAL" clId="{E4A9E0A0-BF13-4748-A42A-12FFC47A850D}" dt="2020-04-14T10:09:59.144" v="74" actId="552"/>
          <ac:spMkLst>
            <pc:docMk/>
            <pc:sldMk cId="2970858125" sldId="386"/>
            <ac:spMk id="49" creationId="{6E3E77E5-8343-4CEA-AE68-B55C60092FD6}"/>
          </ac:spMkLst>
        </pc:spChg>
        <pc:spChg chg="add mod">
          <ac:chgData name="Rachael Green" userId="89c6f63e-7657-4ad0-8dd4-6f0c32cf62df" providerId="ADAL" clId="{E4A9E0A0-BF13-4748-A42A-12FFC47A850D}" dt="2020-04-14T10:09:59.144" v="74" actId="552"/>
          <ac:spMkLst>
            <pc:docMk/>
            <pc:sldMk cId="2970858125" sldId="386"/>
            <ac:spMk id="50" creationId="{7E7776D1-7066-4E25-ABC3-4FE947835AD5}"/>
          </ac:spMkLst>
        </pc:spChg>
        <pc:spChg chg="add mod">
          <ac:chgData name="Rachael Green" userId="89c6f63e-7657-4ad0-8dd4-6f0c32cf62df" providerId="ADAL" clId="{E4A9E0A0-BF13-4748-A42A-12FFC47A850D}" dt="2020-04-14T10:09:59.144" v="74" actId="552"/>
          <ac:spMkLst>
            <pc:docMk/>
            <pc:sldMk cId="2970858125" sldId="386"/>
            <ac:spMk id="51" creationId="{8E7D0B81-516F-467D-80B8-791CB6130CE0}"/>
          </ac:spMkLst>
        </pc:spChg>
        <pc:spChg chg="add mod">
          <ac:chgData name="Rachael Green" userId="89c6f63e-7657-4ad0-8dd4-6f0c32cf62df" providerId="ADAL" clId="{E4A9E0A0-BF13-4748-A42A-12FFC47A850D}" dt="2020-04-14T10:09:59.144" v="74" actId="552"/>
          <ac:spMkLst>
            <pc:docMk/>
            <pc:sldMk cId="2970858125" sldId="386"/>
            <ac:spMk id="52" creationId="{0BCBC49D-A005-43D1-9E76-AC34C513EA34}"/>
          </ac:spMkLst>
        </pc:spChg>
        <pc:spChg chg="add mod">
          <ac:chgData name="Rachael Green" userId="89c6f63e-7657-4ad0-8dd4-6f0c32cf62df" providerId="ADAL" clId="{E4A9E0A0-BF13-4748-A42A-12FFC47A850D}" dt="2020-04-14T10:09:59.144" v="74" actId="552"/>
          <ac:spMkLst>
            <pc:docMk/>
            <pc:sldMk cId="2970858125" sldId="386"/>
            <ac:spMk id="53" creationId="{EF785F37-624A-4C7B-A0BE-8AEC2DF80C02}"/>
          </ac:spMkLst>
        </pc:spChg>
        <pc:spChg chg="add mod">
          <ac:chgData name="Rachael Green" userId="89c6f63e-7657-4ad0-8dd4-6f0c32cf62df" providerId="ADAL" clId="{E4A9E0A0-BF13-4748-A42A-12FFC47A850D}" dt="2020-04-14T10:09:59.144" v="74" actId="552"/>
          <ac:spMkLst>
            <pc:docMk/>
            <pc:sldMk cId="2970858125" sldId="386"/>
            <ac:spMk id="54" creationId="{4C0ACDC0-2CA4-4267-A6D6-398966C8D6A4}"/>
          </ac:spMkLst>
        </pc:spChg>
        <pc:grpChg chg="del">
          <ac:chgData name="Rachael Green" userId="89c6f63e-7657-4ad0-8dd4-6f0c32cf62df" providerId="ADAL" clId="{E4A9E0A0-BF13-4748-A42A-12FFC47A850D}" dt="2020-04-14T10:04:59.664" v="2" actId="478"/>
          <ac:grpSpMkLst>
            <pc:docMk/>
            <pc:sldMk cId="2970858125" sldId="386"/>
            <ac:grpSpMk id="39" creationId="{2E88ED85-8421-4985-96A3-8B8D3A045A00}"/>
          </ac:grpSpMkLst>
        </pc:grp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" creationId="{E47E29EB-D18D-4E31-BED5-A418A1AF0F41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19" creationId="{B4EBB092-F9E0-4FA7-8874-1FA2647B7F39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28" creationId="{7F7E8111-50F2-43F7-A259-2E0B5D0F9650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29" creationId="{0E6E0EC1-1E14-4372-9A70-683FF85A0D96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0" creationId="{CC0FCDC1-D041-4140-8E21-295E33847675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1" creationId="{D667D8D5-646B-465B-9C25-868DD83F60B0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2" creationId="{83E20B4D-509B-4B8A-8DCB-4D0DBC52F35B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3" creationId="{2EB4C6C9-03D6-4004-AE65-641FDF8EEDB7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4" creationId="{8319E236-A6BC-4E24-AC34-3DDE17A0677F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5" creationId="{3E80AEB5-3C1A-44F5-B76B-3A04F400E11C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6" creationId="{DCA68633-1C6B-4EE8-B4F6-6A7A6243A7C9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7" creationId="{33FB347D-1AEE-4050-A0BA-67AD86FF06F9}"/>
          </ac:graphicFrameMkLst>
        </pc:graphicFrameChg>
        <pc:graphicFrameChg chg="del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38" creationId="{456F162D-7586-4435-AD30-E3D0340F1E1F}"/>
          </ac:graphicFrameMkLst>
        </pc:graphicFrameChg>
        <pc:graphicFrameChg chg="del modGraphic">
          <ac:chgData name="Rachael Green" userId="89c6f63e-7657-4ad0-8dd4-6f0c32cf62df" providerId="ADAL" clId="{E4A9E0A0-BF13-4748-A42A-12FFC47A850D}" dt="2020-04-14T10:04:59.664" v="2" actId="478"/>
          <ac:graphicFrameMkLst>
            <pc:docMk/>
            <pc:sldMk cId="2970858125" sldId="386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E4A9E0A0-BF13-4748-A42A-12FFC47A850D}" dt="2020-04-14T10:04:59.664" v="2" actId="478"/>
          <ac:picMkLst>
            <pc:docMk/>
            <pc:sldMk cId="2970858125" sldId="386"/>
            <ac:picMk id="21" creationId="{22A55077-DF3A-4805-A586-A25742F41B6E}"/>
          </ac:picMkLst>
        </pc:picChg>
        <pc:picChg chg="del">
          <ac:chgData name="Rachael Green" userId="89c6f63e-7657-4ad0-8dd4-6f0c32cf62df" providerId="ADAL" clId="{E4A9E0A0-BF13-4748-A42A-12FFC47A850D}" dt="2020-04-14T10:04:59.664" v="2" actId="478"/>
          <ac:picMkLst>
            <pc:docMk/>
            <pc:sldMk cId="2970858125" sldId="386"/>
            <ac:picMk id="23" creationId="{94847DBA-D84D-4295-AFB4-2C583D8D4E36}"/>
          </ac:picMkLst>
        </pc:picChg>
        <pc:picChg chg="del">
          <ac:chgData name="Rachael Green" userId="89c6f63e-7657-4ad0-8dd4-6f0c32cf62df" providerId="ADAL" clId="{E4A9E0A0-BF13-4748-A42A-12FFC47A850D}" dt="2020-04-14T10:04:59.664" v="2" actId="478"/>
          <ac:picMkLst>
            <pc:docMk/>
            <pc:sldMk cId="2970858125" sldId="386"/>
            <ac:picMk id="24" creationId="{995738B1-983E-4205-BF6B-BD99FF2D9CB8}"/>
          </ac:picMkLst>
        </pc:picChg>
      </pc:sldChg>
      <pc:sldChg chg="add del">
        <pc:chgData name="Rachael Green" userId="89c6f63e-7657-4ad0-8dd4-6f0c32cf62df" providerId="ADAL" clId="{E4A9E0A0-BF13-4748-A42A-12FFC47A850D}" dt="2020-04-14T10:13:15.378" v="75" actId="47"/>
        <pc:sldMkLst>
          <pc:docMk/>
          <pc:sldMk cId="3490806341" sldId="387"/>
        </pc:sldMkLst>
      </pc:sldChg>
    </pc:docChg>
  </pc:docChgLst>
  <pc:docChgLst>
    <pc:chgData name="Siàn Stebbings" userId="e14ea2a2-07d0-4302-97b9-16dc822a37cc" providerId="ADAL" clId="{F1B23F97-52B3-4326-84CA-058E114B2734}"/>
    <pc:docChg chg="modSld">
      <pc:chgData name="Siàn Stebbings" userId="e14ea2a2-07d0-4302-97b9-16dc822a37cc" providerId="ADAL" clId="{F1B23F97-52B3-4326-84CA-058E114B2734}" dt="2020-04-16T10:25:54.738" v="13" actId="20577"/>
      <pc:docMkLst>
        <pc:docMk/>
      </pc:docMkLst>
      <pc:sldChg chg="modSp mod">
        <pc:chgData name="Siàn Stebbings" userId="e14ea2a2-07d0-4302-97b9-16dc822a37cc" providerId="ADAL" clId="{F1B23F97-52B3-4326-84CA-058E114B2734}" dt="2020-04-16T10:25:54.738" v="13" actId="20577"/>
        <pc:sldMkLst>
          <pc:docMk/>
          <pc:sldMk cId="2970858125" sldId="386"/>
        </pc:sldMkLst>
        <pc:spChg chg="mod">
          <ac:chgData name="Siàn Stebbings" userId="e14ea2a2-07d0-4302-97b9-16dc822a37cc" providerId="ADAL" clId="{F1B23F97-52B3-4326-84CA-058E114B2734}" dt="2020-04-16T10:25:54.738" v="13" actId="20577"/>
          <ac:spMkLst>
            <pc:docMk/>
            <pc:sldMk cId="2970858125" sldId="386"/>
            <ac:spMk id="2" creationId="{90682381-9455-4955-84B4-0AF38CC2A1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682381-9455-4955-84B4-0AF38CC2A10B}"/>
              </a:ext>
            </a:extLst>
          </p:cNvPr>
          <p:cNvSpPr txBox="1"/>
          <p:nvPr/>
        </p:nvSpPr>
        <p:spPr>
          <a:xfrm>
            <a:off x="431800" y="1168400"/>
            <a:ext cx="59563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8E54B6-F83F-48CA-AD3B-349FBEA6D4CD}"/>
              </a:ext>
            </a:extLst>
          </p:cNvPr>
          <p:cNvSpPr txBox="1"/>
          <p:nvPr/>
        </p:nvSpPr>
        <p:spPr>
          <a:xfrm>
            <a:off x="431800" y="2032000"/>
            <a:ext cx="59563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83AA460-D02A-4B36-92F5-836D568A8F7C}"/>
              </a:ext>
            </a:extLst>
          </p:cNvPr>
          <p:cNvSpPr txBox="1"/>
          <p:nvPr/>
        </p:nvSpPr>
        <p:spPr>
          <a:xfrm>
            <a:off x="431800" y="2895600"/>
            <a:ext cx="59563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E3E77E5-8343-4CEA-AE68-B55C60092FD6}"/>
              </a:ext>
            </a:extLst>
          </p:cNvPr>
          <p:cNvSpPr txBox="1"/>
          <p:nvPr/>
        </p:nvSpPr>
        <p:spPr>
          <a:xfrm>
            <a:off x="431800" y="4292600"/>
            <a:ext cx="183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7776D1-7066-4E25-ABC3-4FE947835AD5}"/>
              </a:ext>
            </a:extLst>
          </p:cNvPr>
          <p:cNvSpPr txBox="1"/>
          <p:nvPr/>
        </p:nvSpPr>
        <p:spPr>
          <a:xfrm>
            <a:off x="431800" y="5056352"/>
            <a:ext cx="183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E7D0B81-516F-467D-80B8-791CB6130CE0}"/>
              </a:ext>
            </a:extLst>
          </p:cNvPr>
          <p:cNvSpPr txBox="1"/>
          <p:nvPr/>
        </p:nvSpPr>
        <p:spPr>
          <a:xfrm>
            <a:off x="431800" y="5820103"/>
            <a:ext cx="183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BCBC49D-A005-43D1-9E76-AC34C513EA34}"/>
              </a:ext>
            </a:extLst>
          </p:cNvPr>
          <p:cNvSpPr txBox="1"/>
          <p:nvPr/>
        </p:nvSpPr>
        <p:spPr>
          <a:xfrm>
            <a:off x="431800" y="7957700"/>
            <a:ext cx="59563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F785F37-624A-4C7B-A0BE-8AEC2DF80C02}"/>
              </a:ext>
            </a:extLst>
          </p:cNvPr>
          <p:cNvSpPr txBox="1"/>
          <p:nvPr/>
        </p:nvSpPr>
        <p:spPr>
          <a:xfrm>
            <a:off x="431800" y="8352276"/>
            <a:ext cx="59563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C0ACDC0-2CA4-4267-A6D6-398966C8D6A4}"/>
              </a:ext>
            </a:extLst>
          </p:cNvPr>
          <p:cNvSpPr txBox="1"/>
          <p:nvPr/>
        </p:nvSpPr>
        <p:spPr>
          <a:xfrm>
            <a:off x="431800" y="8746851"/>
            <a:ext cx="59563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58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5c7a0828-c5e4-45f8-a074-18a8fdc88e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15E3F7F-CF58-4639-AB60-7E57CCE571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A4 Paper (210x297 mm)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Using Nouns and Verbs in Sentences Worksheet</dc:title>
  <dc:creator>Sian Stebbings</dc:creator>
  <cp:lastModifiedBy>Sian Stebbings</cp:lastModifiedBy>
  <cp:revision>36</cp:revision>
  <dcterms:created xsi:type="dcterms:W3CDTF">2018-10-23T11:51:23Z</dcterms:created>
  <dcterms:modified xsi:type="dcterms:W3CDTF">2020-04-16T10:25:57Z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