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6699FF"/>
    <a:srgbClr val="FF0000"/>
    <a:srgbClr val="FFFFB7"/>
    <a:srgbClr val="F1CFED"/>
    <a:srgbClr val="C64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108633-B225-4475-9940-56AE01DEE485}" v="24" dt="2020-04-13T15:17:14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660"/>
  </p:normalViewPr>
  <p:slideViewPr>
    <p:cSldViewPr snapToGrid="0">
      <p:cViewPr>
        <p:scale>
          <a:sx n="75" d="100"/>
          <a:sy n="75" d="100"/>
        </p:scale>
        <p:origin x="2198" y="-11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9F3E9145-A496-429E-B107-F935AAACDF99}"/>
    <pc:docChg chg="custSel addSld delSld modSld">
      <pc:chgData name="Rachael Green" userId="89c6f63e-7657-4ad0-8dd4-6f0c32cf62df" providerId="ADAL" clId="{9F3E9145-A496-429E-B107-F935AAACDF99}" dt="2020-04-13T15:17:30.092" v="156" actId="47"/>
      <pc:docMkLst>
        <pc:docMk/>
      </pc:docMkLst>
      <pc:sldChg chg="addSp delSp modSp mod setBg">
        <pc:chgData name="Rachael Green" userId="89c6f63e-7657-4ad0-8dd4-6f0c32cf62df" providerId="ADAL" clId="{9F3E9145-A496-429E-B107-F935AAACDF99}" dt="2020-04-13T15:17:22.335" v="155" actId="12788"/>
        <pc:sldMkLst>
          <pc:docMk/>
          <pc:sldMk cId="2698669510" sldId="387"/>
        </pc:sldMkLst>
        <pc:spChg chg="add del mod">
          <ac:chgData name="Rachael Green" userId="89c6f63e-7657-4ad0-8dd4-6f0c32cf62df" providerId="ADAL" clId="{9F3E9145-A496-429E-B107-F935AAACDF99}" dt="2020-04-13T15:12:50.881" v="37" actId="478"/>
          <ac:spMkLst>
            <pc:docMk/>
            <pc:sldMk cId="2698669510" sldId="387"/>
            <ac:spMk id="10" creationId="{2B6E6C26-0E76-4D62-BFD9-E3AC41E2FDC5}"/>
          </ac:spMkLst>
        </pc:spChg>
        <pc:spChg chg="add del">
          <ac:chgData name="Rachael Green" userId="89c6f63e-7657-4ad0-8dd4-6f0c32cf62df" providerId="ADAL" clId="{9F3E9145-A496-429E-B107-F935AAACDF99}" dt="2020-04-13T15:14:13.548" v="47" actId="478"/>
          <ac:spMkLst>
            <pc:docMk/>
            <pc:sldMk cId="2698669510" sldId="387"/>
            <ac:spMk id="11" creationId="{441B3455-7D1C-4525-B551-424B57873C4E}"/>
          </ac:spMkLst>
        </pc:spChg>
        <pc:spChg chg="add mod">
          <ac:chgData name="Rachael Green" userId="89c6f63e-7657-4ad0-8dd4-6f0c32cf62df" providerId="ADAL" clId="{9F3E9145-A496-429E-B107-F935AAACDF99}" dt="2020-04-13T15:15:20.329" v="86" actId="1076"/>
          <ac:spMkLst>
            <pc:docMk/>
            <pc:sldMk cId="2698669510" sldId="387"/>
            <ac:spMk id="12" creationId="{6164574E-88D0-42DF-9D73-13F73E98AB2F}"/>
          </ac:spMkLst>
        </pc:spChg>
        <pc:spChg chg="add del">
          <ac:chgData name="Rachael Green" userId="89c6f63e-7657-4ad0-8dd4-6f0c32cf62df" providerId="ADAL" clId="{9F3E9145-A496-429E-B107-F935AAACDF99}" dt="2020-04-13T15:16:02.498" v="122"/>
          <ac:spMkLst>
            <pc:docMk/>
            <pc:sldMk cId="2698669510" sldId="387"/>
            <ac:spMk id="13" creationId="{19410446-5146-4DB0-9C0E-AE3339373DC3}"/>
          </ac:spMkLst>
        </pc:spChg>
        <pc:spChg chg="del">
          <ac:chgData name="Rachael Green" userId="89c6f63e-7657-4ad0-8dd4-6f0c32cf62df" providerId="ADAL" clId="{9F3E9145-A496-429E-B107-F935AAACDF99}" dt="2020-04-13T15:10:10.440" v="1" actId="478"/>
          <ac:spMkLst>
            <pc:docMk/>
            <pc:sldMk cId="2698669510" sldId="387"/>
            <ac:spMk id="134" creationId="{63D41F7A-2989-4CDF-9FFB-B594747BA91C}"/>
          </ac:spMkLst>
        </pc:spChg>
        <pc:spChg chg="del">
          <ac:chgData name="Rachael Green" userId="89c6f63e-7657-4ad0-8dd4-6f0c32cf62df" providerId="ADAL" clId="{9F3E9145-A496-429E-B107-F935AAACDF99}" dt="2020-04-13T15:10:10.440" v="1" actId="478"/>
          <ac:spMkLst>
            <pc:docMk/>
            <pc:sldMk cId="2698669510" sldId="387"/>
            <ac:spMk id="135" creationId="{056E8AB5-872C-4FD9-B6D4-8179A6834E11}"/>
          </ac:spMkLst>
        </pc:spChg>
        <pc:spChg chg="del">
          <ac:chgData name="Rachael Green" userId="89c6f63e-7657-4ad0-8dd4-6f0c32cf62df" providerId="ADAL" clId="{9F3E9145-A496-429E-B107-F935AAACDF99}" dt="2020-04-13T15:10:10.440" v="1" actId="478"/>
          <ac:spMkLst>
            <pc:docMk/>
            <pc:sldMk cId="2698669510" sldId="387"/>
            <ac:spMk id="137" creationId="{012A46D8-A880-4F0B-B183-D534B19101E7}"/>
          </ac:spMkLst>
        </pc:spChg>
        <pc:spChg chg="del">
          <ac:chgData name="Rachael Green" userId="89c6f63e-7657-4ad0-8dd4-6f0c32cf62df" providerId="ADAL" clId="{9F3E9145-A496-429E-B107-F935AAACDF99}" dt="2020-04-13T15:10:10.440" v="1" actId="478"/>
          <ac:spMkLst>
            <pc:docMk/>
            <pc:sldMk cId="2698669510" sldId="387"/>
            <ac:spMk id="148" creationId="{74D85855-FDD7-4655-925C-A641FC143DD5}"/>
          </ac:spMkLst>
        </pc:spChg>
        <pc:spChg chg="add del mod">
          <ac:chgData name="Rachael Green" userId="89c6f63e-7657-4ad0-8dd4-6f0c32cf62df" providerId="ADAL" clId="{9F3E9145-A496-429E-B107-F935AAACDF99}" dt="2020-04-13T15:12:50.881" v="37" actId="478"/>
          <ac:spMkLst>
            <pc:docMk/>
            <pc:sldMk cId="2698669510" sldId="387"/>
            <ac:spMk id="162" creationId="{8829216E-1E77-49A0-AAC2-3DEA5B9AFD9A}"/>
          </ac:spMkLst>
        </pc:spChg>
        <pc:spChg chg="del">
          <ac:chgData name="Rachael Green" userId="89c6f63e-7657-4ad0-8dd4-6f0c32cf62df" providerId="ADAL" clId="{9F3E9145-A496-429E-B107-F935AAACDF99}" dt="2020-04-13T15:10:10.440" v="1" actId="478"/>
          <ac:spMkLst>
            <pc:docMk/>
            <pc:sldMk cId="2698669510" sldId="387"/>
            <ac:spMk id="167" creationId="{DF543004-7BA2-486E-88ED-3F640FFDAAF6}"/>
          </ac:spMkLst>
        </pc:spChg>
        <pc:spChg chg="add del mod">
          <ac:chgData name="Rachael Green" userId="89c6f63e-7657-4ad0-8dd4-6f0c32cf62df" providerId="ADAL" clId="{9F3E9145-A496-429E-B107-F935AAACDF99}" dt="2020-04-13T15:12:50.881" v="37" actId="478"/>
          <ac:spMkLst>
            <pc:docMk/>
            <pc:sldMk cId="2698669510" sldId="387"/>
            <ac:spMk id="186" creationId="{B34FA9EF-F82E-4288-AFA8-9B21D26273BD}"/>
          </ac:spMkLst>
        </pc:spChg>
        <pc:spChg chg="add mod">
          <ac:chgData name="Rachael Green" userId="89c6f63e-7657-4ad0-8dd4-6f0c32cf62df" providerId="ADAL" clId="{9F3E9145-A496-429E-B107-F935AAACDF99}" dt="2020-04-13T15:15:18.524" v="85" actId="1076"/>
          <ac:spMkLst>
            <pc:docMk/>
            <pc:sldMk cId="2698669510" sldId="387"/>
            <ac:spMk id="190" creationId="{97D68E87-B502-4932-B9E7-0A2C2EBDFC8F}"/>
          </ac:spMkLst>
        </pc:spChg>
        <pc:spChg chg="add mod">
          <ac:chgData name="Rachael Green" userId="89c6f63e-7657-4ad0-8dd4-6f0c32cf62df" providerId="ADAL" clId="{9F3E9145-A496-429E-B107-F935AAACDF99}" dt="2020-04-13T15:15:52.499" v="120" actId="1038"/>
          <ac:spMkLst>
            <pc:docMk/>
            <pc:sldMk cId="2698669510" sldId="387"/>
            <ac:spMk id="196" creationId="{67A0880D-8992-4515-8EA8-84166AC7B069}"/>
          </ac:spMkLst>
        </pc:spChg>
        <pc:spChg chg="add mod">
          <ac:chgData name="Rachael Green" userId="89c6f63e-7657-4ad0-8dd4-6f0c32cf62df" providerId="ADAL" clId="{9F3E9145-A496-429E-B107-F935AAACDF99}" dt="2020-04-13T15:17:22.335" v="155" actId="12788"/>
          <ac:spMkLst>
            <pc:docMk/>
            <pc:sldMk cId="2698669510" sldId="387"/>
            <ac:spMk id="197" creationId="{3919F3B8-9A3F-4C4F-B2F4-64514A1C8DF5}"/>
          </ac:spMkLst>
        </pc:spChg>
        <pc:spChg chg="add mod">
          <ac:chgData name="Rachael Green" userId="89c6f63e-7657-4ad0-8dd4-6f0c32cf62df" providerId="ADAL" clId="{9F3E9145-A496-429E-B107-F935AAACDF99}" dt="2020-04-13T15:17:04.532" v="152" actId="1036"/>
          <ac:spMkLst>
            <pc:docMk/>
            <pc:sldMk cId="2698669510" sldId="387"/>
            <ac:spMk id="198" creationId="{194A0923-4E09-42AD-B418-59210A6102EA}"/>
          </ac:spMkLst>
        </pc:spChg>
        <pc:spChg chg="add mod">
          <ac:chgData name="Rachael Green" userId="89c6f63e-7657-4ad0-8dd4-6f0c32cf62df" providerId="ADAL" clId="{9F3E9145-A496-429E-B107-F935AAACDF99}" dt="2020-04-13T15:17:22.335" v="155" actId="12788"/>
          <ac:spMkLst>
            <pc:docMk/>
            <pc:sldMk cId="2698669510" sldId="387"/>
            <ac:spMk id="199" creationId="{FF1E58EC-BB26-451C-944A-A9810F07293C}"/>
          </ac:spMkLst>
        </pc:spChg>
        <pc:spChg chg="del">
          <ac:chgData name="Rachael Green" userId="89c6f63e-7657-4ad0-8dd4-6f0c32cf62df" providerId="ADAL" clId="{9F3E9145-A496-429E-B107-F935AAACDF99}" dt="2020-04-13T15:10:10.440" v="1" actId="478"/>
          <ac:spMkLst>
            <pc:docMk/>
            <pc:sldMk cId="2698669510" sldId="387"/>
            <ac:spMk id="201" creationId="{9A5B37E4-5F00-4609-8FBA-CCA54F92F791}"/>
          </ac:spMkLst>
        </pc:spChg>
        <pc:grpChg chg="del">
          <ac:chgData name="Rachael Green" userId="89c6f63e-7657-4ad0-8dd4-6f0c32cf62df" providerId="ADAL" clId="{9F3E9145-A496-429E-B107-F935AAACDF99}" dt="2020-04-13T15:10:10.440" v="1" actId="478"/>
          <ac:grpSpMkLst>
            <pc:docMk/>
            <pc:sldMk cId="2698669510" sldId="387"/>
            <ac:grpSpMk id="3" creationId="{87FBB5DE-1D70-4648-B13C-F0D42F7B7ADB}"/>
          </ac:grpSpMkLst>
        </pc:grpChg>
        <pc:grpChg chg="del">
          <ac:chgData name="Rachael Green" userId="89c6f63e-7657-4ad0-8dd4-6f0c32cf62df" providerId="ADAL" clId="{9F3E9145-A496-429E-B107-F935AAACDF99}" dt="2020-04-13T15:10:10.440" v="1" actId="478"/>
          <ac:grpSpMkLst>
            <pc:docMk/>
            <pc:sldMk cId="2698669510" sldId="387"/>
            <ac:grpSpMk id="5" creationId="{5B51DF27-B467-47B3-AE05-59F277FCCD50}"/>
          </ac:grpSpMkLst>
        </pc:grpChg>
        <pc:grpChg chg="del">
          <ac:chgData name="Rachael Green" userId="89c6f63e-7657-4ad0-8dd4-6f0c32cf62df" providerId="ADAL" clId="{9F3E9145-A496-429E-B107-F935AAACDF99}" dt="2020-04-13T15:10:10.440" v="1" actId="478"/>
          <ac:grpSpMkLst>
            <pc:docMk/>
            <pc:sldMk cId="2698669510" sldId="387"/>
            <ac:grpSpMk id="6" creationId="{0A657B8F-A82D-4373-9418-85C2F7197529}"/>
          </ac:grpSpMkLst>
        </pc:grpChg>
        <pc:grpChg chg="del">
          <ac:chgData name="Rachael Green" userId="89c6f63e-7657-4ad0-8dd4-6f0c32cf62df" providerId="ADAL" clId="{9F3E9145-A496-429E-B107-F935AAACDF99}" dt="2020-04-13T15:10:10.440" v="1" actId="478"/>
          <ac:grpSpMkLst>
            <pc:docMk/>
            <pc:sldMk cId="2698669510" sldId="387"/>
            <ac:grpSpMk id="7" creationId="{0D68BBD5-3283-48C2-A216-9047538F5191}"/>
          </ac:grpSpMkLst>
        </pc:grpChg>
        <pc:grpChg chg="del">
          <ac:chgData name="Rachael Green" userId="89c6f63e-7657-4ad0-8dd4-6f0c32cf62df" providerId="ADAL" clId="{9F3E9145-A496-429E-B107-F935AAACDF99}" dt="2020-04-13T15:10:10.440" v="1" actId="478"/>
          <ac:grpSpMkLst>
            <pc:docMk/>
            <pc:sldMk cId="2698669510" sldId="387"/>
            <ac:grpSpMk id="8" creationId="{A49C86BD-FBA8-4C0F-AE7D-DC6C9FA45168}"/>
          </ac:grpSpMkLst>
        </pc:grpChg>
        <pc:grpChg chg="del">
          <ac:chgData name="Rachael Green" userId="89c6f63e-7657-4ad0-8dd4-6f0c32cf62df" providerId="ADAL" clId="{9F3E9145-A496-429E-B107-F935AAACDF99}" dt="2020-04-13T15:10:10.440" v="1" actId="478"/>
          <ac:grpSpMkLst>
            <pc:docMk/>
            <pc:sldMk cId="2698669510" sldId="387"/>
            <ac:grpSpMk id="9" creationId="{00F2ACB0-2E91-4E5F-8C62-6004B669B664}"/>
          </ac:grpSpMkLst>
        </pc:grpChg>
        <pc:grpChg chg="del">
          <ac:chgData name="Rachael Green" userId="89c6f63e-7657-4ad0-8dd4-6f0c32cf62df" providerId="ADAL" clId="{9F3E9145-A496-429E-B107-F935AAACDF99}" dt="2020-04-13T15:10:10.440" v="1" actId="478"/>
          <ac:grpSpMkLst>
            <pc:docMk/>
            <pc:sldMk cId="2698669510" sldId="387"/>
            <ac:grpSpMk id="31" creationId="{67CFE999-2F30-476C-A922-27B4B1B49473}"/>
          </ac:grpSpMkLst>
        </pc:grpChg>
        <pc:grpChg chg="del">
          <ac:chgData name="Rachael Green" userId="89c6f63e-7657-4ad0-8dd4-6f0c32cf62df" providerId="ADAL" clId="{9F3E9145-A496-429E-B107-F935AAACDF99}" dt="2020-04-13T15:10:10.440" v="1" actId="478"/>
          <ac:grpSpMkLst>
            <pc:docMk/>
            <pc:sldMk cId="2698669510" sldId="387"/>
            <ac:grpSpMk id="33" creationId="{7851F9C1-C160-491B-8727-17FA507D81A9}"/>
          </ac:grpSpMkLst>
        </pc:grpChg>
        <pc:grpChg chg="del">
          <ac:chgData name="Rachael Green" userId="89c6f63e-7657-4ad0-8dd4-6f0c32cf62df" providerId="ADAL" clId="{9F3E9145-A496-429E-B107-F935AAACDF99}" dt="2020-04-13T15:10:10.440" v="1" actId="478"/>
          <ac:grpSpMkLst>
            <pc:docMk/>
            <pc:sldMk cId="2698669510" sldId="387"/>
            <ac:grpSpMk id="34" creationId="{95DD7F58-9A14-4C67-BB72-3377AEE188EC}"/>
          </ac:grpSpMkLst>
        </pc:grpChg>
        <pc:grpChg chg="del">
          <ac:chgData name="Rachael Green" userId="89c6f63e-7657-4ad0-8dd4-6f0c32cf62df" providerId="ADAL" clId="{9F3E9145-A496-429E-B107-F935AAACDF99}" dt="2020-04-13T15:10:10.440" v="1" actId="478"/>
          <ac:grpSpMkLst>
            <pc:docMk/>
            <pc:sldMk cId="2698669510" sldId="387"/>
            <ac:grpSpMk id="119" creationId="{ECCAEB3E-31A9-479A-BE5D-ACE407CE2281}"/>
          </ac:grpSpMkLst>
        </pc:grpChg>
        <pc:grpChg chg="del">
          <ac:chgData name="Rachael Green" userId="89c6f63e-7657-4ad0-8dd4-6f0c32cf62df" providerId="ADAL" clId="{9F3E9145-A496-429E-B107-F935AAACDF99}" dt="2020-04-13T15:10:10.440" v="1" actId="478"/>
          <ac:grpSpMkLst>
            <pc:docMk/>
            <pc:sldMk cId="2698669510" sldId="387"/>
            <ac:grpSpMk id="124" creationId="{AA35771F-F089-4373-BADA-B2C042E09B27}"/>
          </ac:grpSpMkLst>
        </pc:grpChg>
        <pc:grpChg chg="del">
          <ac:chgData name="Rachael Green" userId="89c6f63e-7657-4ad0-8dd4-6f0c32cf62df" providerId="ADAL" clId="{9F3E9145-A496-429E-B107-F935AAACDF99}" dt="2020-04-13T15:10:10.440" v="1" actId="478"/>
          <ac:grpSpMkLst>
            <pc:docMk/>
            <pc:sldMk cId="2698669510" sldId="387"/>
            <ac:grpSpMk id="143" creationId="{100EC97E-C715-4594-8B66-BF109FBC983C}"/>
          </ac:grpSpMkLst>
        </pc:grpChg>
        <pc:grpChg chg="del">
          <ac:chgData name="Rachael Green" userId="89c6f63e-7657-4ad0-8dd4-6f0c32cf62df" providerId="ADAL" clId="{9F3E9145-A496-429E-B107-F935AAACDF99}" dt="2020-04-13T15:10:10.440" v="1" actId="478"/>
          <ac:grpSpMkLst>
            <pc:docMk/>
            <pc:sldMk cId="2698669510" sldId="387"/>
            <ac:grpSpMk id="249" creationId="{6C762E77-AC12-4240-B8F9-6B17349A74DD}"/>
          </ac:grpSpMkLst>
        </pc:grpChg>
        <pc:graphicFrameChg chg="del">
          <ac:chgData name="Rachael Green" userId="89c6f63e-7657-4ad0-8dd4-6f0c32cf62df" providerId="ADAL" clId="{9F3E9145-A496-429E-B107-F935AAACDF99}" dt="2020-04-13T15:10:10.440" v="1" actId="478"/>
          <ac:graphicFrameMkLst>
            <pc:docMk/>
            <pc:sldMk cId="2698669510" sldId="387"/>
            <ac:graphicFrameMk id="4" creationId="{EFB3214C-05EC-4A89-B465-54E3B7BB1C57}"/>
          </ac:graphicFrameMkLst>
        </pc:graphicFrameChg>
        <pc:graphicFrameChg chg="del">
          <ac:chgData name="Rachael Green" userId="89c6f63e-7657-4ad0-8dd4-6f0c32cf62df" providerId="ADAL" clId="{9F3E9145-A496-429E-B107-F935AAACDF99}" dt="2020-04-13T15:10:10.440" v="1" actId="478"/>
          <ac:graphicFrameMkLst>
            <pc:docMk/>
            <pc:sldMk cId="2698669510" sldId="387"/>
            <ac:graphicFrameMk id="29" creationId="{720746B0-6DAB-4406-B372-51D5C9FACC14}"/>
          </ac:graphicFrameMkLst>
        </pc:graphicFrameChg>
        <pc:graphicFrameChg chg="del">
          <ac:chgData name="Rachael Green" userId="89c6f63e-7657-4ad0-8dd4-6f0c32cf62df" providerId="ADAL" clId="{9F3E9145-A496-429E-B107-F935AAACDF99}" dt="2020-04-13T15:10:10.440" v="1" actId="478"/>
          <ac:graphicFrameMkLst>
            <pc:docMk/>
            <pc:sldMk cId="2698669510" sldId="387"/>
            <ac:graphicFrameMk id="141" creationId="{2AA82501-E21A-46D5-9BC4-2B8D75ACCDEF}"/>
          </ac:graphicFrameMkLst>
        </pc:graphicFrameChg>
        <pc:picChg chg="del">
          <ac:chgData name="Rachael Green" userId="89c6f63e-7657-4ad0-8dd4-6f0c32cf62df" providerId="ADAL" clId="{9F3E9145-A496-429E-B107-F935AAACDF99}" dt="2020-04-13T15:10:10.440" v="1" actId="478"/>
          <ac:picMkLst>
            <pc:docMk/>
            <pc:sldMk cId="2698669510" sldId="387"/>
            <ac:picMk id="123" creationId="{CA34B9BF-3060-4FA7-BF35-738203DD15A2}"/>
          </ac:picMkLst>
        </pc:picChg>
      </pc:sldChg>
      <pc:sldChg chg="modSp add del mod">
        <pc:chgData name="Rachael Green" userId="89c6f63e-7657-4ad0-8dd4-6f0c32cf62df" providerId="ADAL" clId="{9F3E9145-A496-429E-B107-F935AAACDF99}" dt="2020-04-13T15:17:30.092" v="156" actId="47"/>
        <pc:sldMkLst>
          <pc:docMk/>
          <pc:sldMk cId="2541745952" sldId="388"/>
        </pc:sldMkLst>
        <pc:graphicFrameChg chg="mod modGraphic">
          <ac:chgData name="Rachael Green" userId="89c6f63e-7657-4ad0-8dd4-6f0c32cf62df" providerId="ADAL" clId="{9F3E9145-A496-429E-B107-F935AAACDF99}" dt="2020-04-13T15:13:15.079" v="43"/>
          <ac:graphicFrameMkLst>
            <pc:docMk/>
            <pc:sldMk cId="2541745952" sldId="388"/>
            <ac:graphicFrameMk id="4" creationId="{EFB3214C-05EC-4A89-B465-54E3B7BB1C5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164574E-88D0-42DF-9D73-13F73E98AB2F}"/>
              </a:ext>
            </a:extLst>
          </p:cNvPr>
          <p:cNvSpPr txBox="1"/>
          <p:nvPr/>
        </p:nvSpPr>
        <p:spPr>
          <a:xfrm>
            <a:off x="979169" y="2108640"/>
            <a:ext cx="324000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dirty="0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97D68E87-B502-4932-B9E7-0A2C2EBDFC8F}"/>
              </a:ext>
            </a:extLst>
          </p:cNvPr>
          <p:cNvSpPr txBox="1"/>
          <p:nvPr/>
        </p:nvSpPr>
        <p:spPr>
          <a:xfrm>
            <a:off x="979169" y="2432640"/>
            <a:ext cx="324000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dirty="0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67A0880D-8992-4515-8EA8-84166AC7B069}"/>
              </a:ext>
            </a:extLst>
          </p:cNvPr>
          <p:cNvSpPr txBox="1"/>
          <p:nvPr/>
        </p:nvSpPr>
        <p:spPr>
          <a:xfrm>
            <a:off x="1328569" y="2760450"/>
            <a:ext cx="324000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dirty="0"/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919F3B8-9A3F-4C4F-B2F4-64514A1C8DF5}"/>
              </a:ext>
            </a:extLst>
          </p:cNvPr>
          <p:cNvSpPr txBox="1"/>
          <p:nvPr/>
        </p:nvSpPr>
        <p:spPr>
          <a:xfrm>
            <a:off x="3477260" y="2714730"/>
            <a:ext cx="3169919" cy="5542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194A0923-4E09-42AD-B418-59210A6102EA}"/>
              </a:ext>
            </a:extLst>
          </p:cNvPr>
          <p:cNvSpPr txBox="1"/>
          <p:nvPr/>
        </p:nvSpPr>
        <p:spPr>
          <a:xfrm>
            <a:off x="4810219" y="5498570"/>
            <a:ext cx="504000" cy="5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dirty="0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FF1E58EC-BB26-451C-944A-A9810F07293C}"/>
              </a:ext>
            </a:extLst>
          </p:cNvPr>
          <p:cNvSpPr txBox="1"/>
          <p:nvPr/>
        </p:nvSpPr>
        <p:spPr>
          <a:xfrm>
            <a:off x="3477260" y="8363690"/>
            <a:ext cx="3169919" cy="84127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669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schemas.microsoft.com/sharepoint/v3"/>
    <ds:schemaRef ds:uri="http://purl.org/dc/terms/"/>
    <ds:schemaRef ds:uri="http://schemas.microsoft.com/office/2006/documentManagement/types"/>
    <ds:schemaRef ds:uri="86144f90-c7b6-48d0-aae5-f5e9e48cc3df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0E0575-1E5A-4A16-968E-9186FA2FDCD7}"/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Represent Numbers to 50 Worksheet</dc:title>
  <dc:creator>Sian Stebbings</dc:creator>
  <cp:lastModifiedBy>Rach Green</cp:lastModifiedBy>
  <cp:revision>9</cp:revision>
  <dcterms:created xsi:type="dcterms:W3CDTF">2018-03-13T10:12:31Z</dcterms:created>
  <dcterms:modified xsi:type="dcterms:W3CDTF">2020-04-13T15:17:39Z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