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17545F-5744-4009-8CE1-681A0BD94145}" v="1" dt="2020-04-16T13:09:24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 autoAdjust="0"/>
    <p:restoredTop sz="94249" autoAdjust="0"/>
  </p:normalViewPr>
  <p:slideViewPr>
    <p:cSldViewPr snapToGrid="0">
      <p:cViewPr varScale="1">
        <p:scale>
          <a:sx n="44" d="100"/>
          <a:sy n="44" d="100"/>
        </p:scale>
        <p:origin x="24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àn Stebbings" userId="e14ea2a2-07d0-4302-97b9-16dc822a37cc" providerId="ADAL" clId="{011A6D80-7F0B-4908-B246-4D8128436FCF}"/>
    <pc:docChg chg="mod">
      <pc:chgData name="Siàn Stebbings" userId="e14ea2a2-07d0-4302-97b9-16dc822a37cc" providerId="ADAL" clId="{011A6D80-7F0B-4908-B246-4D8128436FCF}" dt="2020-04-16T13:56:03.845" v="0"/>
      <pc:docMkLst>
        <pc:docMk/>
      </pc:docMkLst>
    </pc:docChg>
  </pc:docChgLst>
  <pc:docChgLst>
    <pc:chgData name="Vanessa White" userId="cb008d1f-d5ba-4f31-b7d0-7ad2dba0f27f" providerId="ADAL" clId="{4C17545F-5744-4009-8CE1-681A0BD94145}"/>
    <pc:docChg chg="modSld">
      <pc:chgData name="Vanessa White" userId="cb008d1f-d5ba-4f31-b7d0-7ad2dba0f27f" providerId="ADAL" clId="{4C17545F-5744-4009-8CE1-681A0BD94145}" dt="2020-04-16T13:09:24.157" v="21" actId="12788"/>
      <pc:docMkLst>
        <pc:docMk/>
      </pc:docMkLst>
      <pc:sldChg chg="modSp">
        <pc:chgData name="Vanessa White" userId="cb008d1f-d5ba-4f31-b7d0-7ad2dba0f27f" providerId="ADAL" clId="{4C17545F-5744-4009-8CE1-681A0BD94145}" dt="2020-04-16T13:09:24.157" v="21" actId="12788"/>
        <pc:sldMkLst>
          <pc:docMk/>
          <pc:sldMk cId="2244109413" sldId="389"/>
        </pc:sldMkLst>
        <pc:spChg chg="mod">
          <ac:chgData name="Vanessa White" userId="cb008d1f-d5ba-4f31-b7d0-7ad2dba0f27f" providerId="ADAL" clId="{4C17545F-5744-4009-8CE1-681A0BD94145}" dt="2020-04-16T13:08:17.677" v="2" actId="1035"/>
          <ac:spMkLst>
            <pc:docMk/>
            <pc:sldMk cId="2244109413" sldId="389"/>
            <ac:spMk id="3" creationId="{D26034E0-CE96-41BD-A239-3FEEE6396F82}"/>
          </ac:spMkLst>
        </pc:spChg>
        <pc:spChg chg="mod">
          <ac:chgData name="Vanessa White" userId="cb008d1f-d5ba-4f31-b7d0-7ad2dba0f27f" providerId="ADAL" clId="{4C17545F-5744-4009-8CE1-681A0BD94145}" dt="2020-04-16T13:08:23.085" v="3" actId="1582"/>
          <ac:spMkLst>
            <pc:docMk/>
            <pc:sldMk cId="2244109413" sldId="389"/>
            <ac:spMk id="65" creationId="{9DBAB3A1-D4F7-4EE1-BF05-1F27372A83B1}"/>
          </ac:spMkLst>
        </pc:spChg>
        <pc:spChg chg="mod">
          <ac:chgData name="Vanessa White" userId="cb008d1f-d5ba-4f31-b7d0-7ad2dba0f27f" providerId="ADAL" clId="{4C17545F-5744-4009-8CE1-681A0BD94145}" dt="2020-04-16T13:09:24.157" v="21" actId="12788"/>
          <ac:spMkLst>
            <pc:docMk/>
            <pc:sldMk cId="2244109413" sldId="389"/>
            <ac:spMk id="66" creationId="{9511117E-5DF3-46B3-B326-98AFBC853459}"/>
          </ac:spMkLst>
        </pc:spChg>
        <pc:spChg chg="mod">
          <ac:chgData name="Vanessa White" userId="cb008d1f-d5ba-4f31-b7d0-7ad2dba0f27f" providerId="ADAL" clId="{4C17545F-5744-4009-8CE1-681A0BD94145}" dt="2020-04-16T13:08:44.879" v="11" actId="1035"/>
          <ac:spMkLst>
            <pc:docMk/>
            <pc:sldMk cId="2244109413" sldId="389"/>
            <ac:spMk id="67" creationId="{3217A4A0-5BDE-4E9C-8E7F-1C8491CA63C9}"/>
          </ac:spMkLst>
        </pc:spChg>
        <pc:spChg chg="mod">
          <ac:chgData name="Vanessa White" userId="cb008d1f-d5ba-4f31-b7d0-7ad2dba0f27f" providerId="ADAL" clId="{4C17545F-5744-4009-8CE1-681A0BD94145}" dt="2020-04-16T13:08:42.380" v="10" actId="1035"/>
          <ac:spMkLst>
            <pc:docMk/>
            <pc:sldMk cId="2244109413" sldId="389"/>
            <ac:spMk id="68" creationId="{C25BB6DF-053D-4559-8A6D-AE91F019F87E}"/>
          </ac:spMkLst>
        </pc:spChg>
        <pc:spChg chg="mod">
          <ac:chgData name="Vanessa White" userId="cb008d1f-d5ba-4f31-b7d0-7ad2dba0f27f" providerId="ADAL" clId="{4C17545F-5744-4009-8CE1-681A0BD94145}" dt="2020-04-16T13:08:58.499" v="13" actId="1582"/>
          <ac:spMkLst>
            <pc:docMk/>
            <pc:sldMk cId="2244109413" sldId="389"/>
            <ac:spMk id="69" creationId="{82016DA1-7A20-4652-9878-51F49194BECA}"/>
          </ac:spMkLst>
        </pc:spChg>
        <pc:spChg chg="mod">
          <ac:chgData name="Vanessa White" userId="cb008d1f-d5ba-4f31-b7d0-7ad2dba0f27f" providerId="ADAL" clId="{4C17545F-5744-4009-8CE1-681A0BD94145}" dt="2020-04-16T13:09:16.330" v="20" actId="1038"/>
          <ac:spMkLst>
            <pc:docMk/>
            <pc:sldMk cId="2244109413" sldId="389"/>
            <ac:spMk id="70" creationId="{4641F616-7D88-48B9-B35D-1FA67EDE1FD7}"/>
          </ac:spMkLst>
        </pc:spChg>
        <pc:spChg chg="mod">
          <ac:chgData name="Vanessa White" userId="cb008d1f-d5ba-4f31-b7d0-7ad2dba0f27f" providerId="ADAL" clId="{4C17545F-5744-4009-8CE1-681A0BD94145}" dt="2020-04-16T13:09:06.202" v="15" actId="1582"/>
          <ac:spMkLst>
            <pc:docMk/>
            <pc:sldMk cId="2244109413" sldId="389"/>
            <ac:spMk id="71" creationId="{00262FEF-ECC0-461F-90CB-0B4D02C85918}"/>
          </ac:spMkLst>
        </pc:spChg>
        <pc:spChg chg="mod">
          <ac:chgData name="Vanessa White" userId="cb008d1f-d5ba-4f31-b7d0-7ad2dba0f27f" providerId="ADAL" clId="{4C17545F-5744-4009-8CE1-681A0BD94145}" dt="2020-04-16T13:09:09.999" v="16" actId="1582"/>
          <ac:spMkLst>
            <pc:docMk/>
            <pc:sldMk cId="2244109413" sldId="389"/>
            <ac:spMk id="72" creationId="{7DB9D585-B7B6-4139-8EC4-4E5CC6C36DCF}"/>
          </ac:spMkLst>
        </pc:spChg>
        <pc:spChg chg="mod">
          <ac:chgData name="Vanessa White" userId="cb008d1f-d5ba-4f31-b7d0-7ad2dba0f27f" providerId="ADAL" clId="{4C17545F-5744-4009-8CE1-681A0BD94145}" dt="2020-04-16T13:09:24.157" v="21" actId="12788"/>
          <ac:spMkLst>
            <pc:docMk/>
            <pc:sldMk cId="2244109413" sldId="389"/>
            <ac:spMk id="73" creationId="{10F0C516-CCAD-422B-A215-37221457C8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6034E0-CE96-41BD-A239-3FEEE6396F82}"/>
              </a:ext>
            </a:extLst>
          </p:cNvPr>
          <p:cNvSpPr txBox="1"/>
          <p:nvPr/>
        </p:nvSpPr>
        <p:spPr>
          <a:xfrm>
            <a:off x="539750" y="3660775"/>
            <a:ext cx="920750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n w="19050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DBAB3A1-D4F7-4EE1-BF05-1F27372A83B1}"/>
              </a:ext>
            </a:extLst>
          </p:cNvPr>
          <p:cNvSpPr txBox="1"/>
          <p:nvPr/>
        </p:nvSpPr>
        <p:spPr>
          <a:xfrm>
            <a:off x="265430" y="6355714"/>
            <a:ext cx="3072130" cy="57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n w="19050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511117E-5DF3-46B3-B326-98AFBC853459}"/>
              </a:ext>
            </a:extLst>
          </p:cNvPr>
          <p:cNvSpPr txBox="1"/>
          <p:nvPr/>
        </p:nvSpPr>
        <p:spPr>
          <a:xfrm>
            <a:off x="3526790" y="5692774"/>
            <a:ext cx="3072130" cy="57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n w="19050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17A4A0-5BDE-4E9C-8E7F-1C8491CA63C9}"/>
              </a:ext>
            </a:extLst>
          </p:cNvPr>
          <p:cNvSpPr txBox="1"/>
          <p:nvPr/>
        </p:nvSpPr>
        <p:spPr>
          <a:xfrm>
            <a:off x="2257425" y="7551738"/>
            <a:ext cx="433387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n w="19050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25BB6DF-053D-4559-8A6D-AE91F019F87E}"/>
              </a:ext>
            </a:extLst>
          </p:cNvPr>
          <p:cNvSpPr txBox="1"/>
          <p:nvPr/>
        </p:nvSpPr>
        <p:spPr>
          <a:xfrm>
            <a:off x="2062161" y="8386763"/>
            <a:ext cx="652463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n w="19050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2016DA1-7A20-4652-9878-51F49194BECA}"/>
              </a:ext>
            </a:extLst>
          </p:cNvPr>
          <p:cNvSpPr txBox="1"/>
          <p:nvPr/>
        </p:nvSpPr>
        <p:spPr>
          <a:xfrm>
            <a:off x="3743323" y="2501899"/>
            <a:ext cx="504000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n w="19050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641F616-7D88-48B9-B35D-1FA67EDE1FD7}"/>
              </a:ext>
            </a:extLst>
          </p:cNvPr>
          <p:cNvSpPr txBox="1"/>
          <p:nvPr/>
        </p:nvSpPr>
        <p:spPr>
          <a:xfrm>
            <a:off x="4462990" y="2501899"/>
            <a:ext cx="504000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n w="19050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0262FEF-ECC0-461F-90CB-0B4D02C85918}"/>
              </a:ext>
            </a:extLst>
          </p:cNvPr>
          <p:cNvSpPr txBox="1"/>
          <p:nvPr/>
        </p:nvSpPr>
        <p:spPr>
          <a:xfrm>
            <a:off x="5182657" y="2501899"/>
            <a:ext cx="504000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n w="19050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DB9D585-B7B6-4139-8EC4-4E5CC6C36DCF}"/>
              </a:ext>
            </a:extLst>
          </p:cNvPr>
          <p:cNvSpPr txBox="1"/>
          <p:nvPr/>
        </p:nvSpPr>
        <p:spPr>
          <a:xfrm>
            <a:off x="5902323" y="2501899"/>
            <a:ext cx="504000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n w="19050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0F0C516-CCAD-422B-A215-37221457C876}"/>
              </a:ext>
            </a:extLst>
          </p:cNvPr>
          <p:cNvSpPr txBox="1"/>
          <p:nvPr/>
        </p:nvSpPr>
        <p:spPr>
          <a:xfrm>
            <a:off x="3526790" y="8440738"/>
            <a:ext cx="3072130" cy="75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n w="19050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10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purl.org/dc/terms/"/>
    <ds:schemaRef ds:uri="5c7a0828-c5e4-45f8-a074-18a8fdc88e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9D8B6FF-EAE3-446C-8176-ABC1BA908E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Ordinal Numbers Worksheet</dc:title>
  <dc:creator>Sian Stebbings</dc:creator>
  <cp:lastModifiedBy>Sian Stebbings</cp:lastModifiedBy>
  <cp:revision>33</cp:revision>
  <dcterms:created xsi:type="dcterms:W3CDTF">2018-03-13T10:12:31Z</dcterms:created>
  <dcterms:modified xsi:type="dcterms:W3CDTF">2020-04-16T13:56:06Z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