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935"/>
    <a:srgbClr val="6699FF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498A8E-000F-4471-B99E-D4229A744023}" v="12" dt="2020-06-18T15:55:49.3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56" autoAdjust="0"/>
    <p:restoredTop sz="94727"/>
  </p:normalViewPr>
  <p:slideViewPr>
    <p:cSldViewPr snapToGrid="0">
      <p:cViewPr>
        <p:scale>
          <a:sx n="83" d="100"/>
          <a:sy n="83" d="100"/>
        </p:scale>
        <p:origin x="1781" y="-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" userId="ebcc58ce-2d8c-4ed9-a38e-e6d0a4be1782" providerId="ADAL" clId="{B5498A8E-000F-4471-B99E-D4229A744023}"/>
    <pc:docChg chg="addSld delSld modSld">
      <pc:chgData name="Nicola" userId="ebcc58ce-2d8c-4ed9-a38e-e6d0a4be1782" providerId="ADAL" clId="{B5498A8E-000F-4471-B99E-D4229A744023}" dt="2020-06-18T15:57:53.789" v="126" actId="47"/>
      <pc:docMkLst>
        <pc:docMk/>
      </pc:docMkLst>
      <pc:sldChg chg="addSp delSp modSp mod setBg">
        <pc:chgData name="Nicola" userId="ebcc58ce-2d8c-4ed9-a38e-e6d0a4be1782" providerId="ADAL" clId="{B5498A8E-000F-4471-B99E-D4229A744023}" dt="2020-06-18T15:56:25.756" v="125" actId="1035"/>
        <pc:sldMkLst>
          <pc:docMk/>
          <pc:sldMk cId="4109944685" sldId="385"/>
        </pc:sldMkLst>
        <pc:spChg chg="del">
          <ac:chgData name="Nicola" userId="ebcc58ce-2d8c-4ed9-a38e-e6d0a4be1782" providerId="ADAL" clId="{B5498A8E-000F-4471-B99E-D4229A744023}" dt="2020-06-18T15:52:00.772" v="1" actId="478"/>
          <ac:spMkLst>
            <pc:docMk/>
            <pc:sldMk cId="4109944685" sldId="385"/>
            <ac:spMk id="4" creationId="{A86BDE85-B692-45C2-883A-A6A5F6C11DA8}"/>
          </ac:spMkLst>
        </pc:spChg>
        <pc:spChg chg="add mod">
          <ac:chgData name="Nicola" userId="ebcc58ce-2d8c-4ed9-a38e-e6d0a4be1782" providerId="ADAL" clId="{B5498A8E-000F-4471-B99E-D4229A744023}" dt="2020-06-18T15:53:39.354" v="38" actId="1038"/>
          <ac:spMkLst>
            <pc:docMk/>
            <pc:sldMk cId="4109944685" sldId="385"/>
            <ac:spMk id="6" creationId="{47E4611B-7F2F-433E-93BD-D34FCA5EC602}"/>
          </ac:spMkLst>
        </pc:spChg>
        <pc:spChg chg="add mod">
          <ac:chgData name="Nicola" userId="ebcc58ce-2d8c-4ed9-a38e-e6d0a4be1782" providerId="ADAL" clId="{B5498A8E-000F-4471-B99E-D4229A744023}" dt="2020-06-18T15:56:01.231" v="117" actId="1035"/>
          <ac:spMkLst>
            <pc:docMk/>
            <pc:sldMk cId="4109944685" sldId="385"/>
            <ac:spMk id="71" creationId="{A31D2C5D-ECD3-4AE1-AC82-35F7B390585C}"/>
          </ac:spMkLst>
        </pc:spChg>
        <pc:spChg chg="add mod">
          <ac:chgData name="Nicola" userId="ebcc58ce-2d8c-4ed9-a38e-e6d0a4be1782" providerId="ADAL" clId="{B5498A8E-000F-4471-B99E-D4229A744023}" dt="2020-06-18T15:56:01.231" v="117" actId="1035"/>
          <ac:spMkLst>
            <pc:docMk/>
            <pc:sldMk cId="4109944685" sldId="385"/>
            <ac:spMk id="72" creationId="{19B527AA-169E-4227-9C8A-66A4159B77D5}"/>
          </ac:spMkLst>
        </pc:spChg>
        <pc:spChg chg="add mod">
          <ac:chgData name="Nicola" userId="ebcc58ce-2d8c-4ed9-a38e-e6d0a4be1782" providerId="ADAL" clId="{B5498A8E-000F-4471-B99E-D4229A744023}" dt="2020-06-18T15:56:01.231" v="117" actId="1035"/>
          <ac:spMkLst>
            <pc:docMk/>
            <pc:sldMk cId="4109944685" sldId="385"/>
            <ac:spMk id="76" creationId="{19612F78-23D0-46C9-876F-E7B132B052BA}"/>
          </ac:spMkLst>
        </pc:spChg>
        <pc:spChg chg="add mod">
          <ac:chgData name="Nicola" userId="ebcc58ce-2d8c-4ed9-a38e-e6d0a4be1782" providerId="ADAL" clId="{B5498A8E-000F-4471-B99E-D4229A744023}" dt="2020-06-18T15:56:01.231" v="117" actId="1035"/>
          <ac:spMkLst>
            <pc:docMk/>
            <pc:sldMk cId="4109944685" sldId="385"/>
            <ac:spMk id="79" creationId="{6AB98D21-FCC1-4E91-86F0-56AC5FBE0DCC}"/>
          </ac:spMkLst>
        </pc:spChg>
        <pc:spChg chg="add mod">
          <ac:chgData name="Nicola" userId="ebcc58ce-2d8c-4ed9-a38e-e6d0a4be1782" providerId="ADAL" clId="{B5498A8E-000F-4471-B99E-D4229A744023}" dt="2020-06-18T15:56:25.756" v="125" actId="1035"/>
          <ac:spMkLst>
            <pc:docMk/>
            <pc:sldMk cId="4109944685" sldId="385"/>
            <ac:spMk id="80" creationId="{EDFFBE7C-BC79-4C4C-9B47-D2E9D49E1AF7}"/>
          </ac:spMkLst>
        </pc:spChg>
        <pc:spChg chg="del">
          <ac:chgData name="Nicola" userId="ebcc58ce-2d8c-4ed9-a38e-e6d0a4be1782" providerId="ADAL" clId="{B5498A8E-000F-4471-B99E-D4229A744023}" dt="2020-06-18T15:52:00.772" v="1" actId="478"/>
          <ac:spMkLst>
            <pc:docMk/>
            <pc:sldMk cId="4109944685" sldId="385"/>
            <ac:spMk id="89" creationId="{360856F9-9638-4A32-BFBB-277B35C763BB}"/>
          </ac:spMkLst>
        </pc:spChg>
        <pc:spChg chg="del">
          <ac:chgData name="Nicola" userId="ebcc58ce-2d8c-4ed9-a38e-e6d0a4be1782" providerId="ADAL" clId="{B5498A8E-000F-4471-B99E-D4229A744023}" dt="2020-06-18T15:52:00.772" v="1" actId="478"/>
          <ac:spMkLst>
            <pc:docMk/>
            <pc:sldMk cId="4109944685" sldId="385"/>
            <ac:spMk id="90" creationId="{383C163D-9408-418F-A3B2-C5B4928830E9}"/>
          </ac:spMkLst>
        </pc:spChg>
        <pc:spChg chg="del">
          <ac:chgData name="Nicola" userId="ebcc58ce-2d8c-4ed9-a38e-e6d0a4be1782" providerId="ADAL" clId="{B5498A8E-000F-4471-B99E-D4229A744023}" dt="2020-06-18T15:52:00.772" v="1" actId="478"/>
          <ac:spMkLst>
            <pc:docMk/>
            <pc:sldMk cId="4109944685" sldId="385"/>
            <ac:spMk id="91" creationId="{6506631E-D439-44B9-868F-7048D37C6294}"/>
          </ac:spMkLst>
        </pc:spChg>
        <pc:spChg chg="del">
          <ac:chgData name="Nicola" userId="ebcc58ce-2d8c-4ed9-a38e-e6d0a4be1782" providerId="ADAL" clId="{B5498A8E-000F-4471-B99E-D4229A744023}" dt="2020-06-18T15:52:00.772" v="1" actId="478"/>
          <ac:spMkLst>
            <pc:docMk/>
            <pc:sldMk cId="4109944685" sldId="385"/>
            <ac:spMk id="92" creationId="{94A0F9E4-416D-44A7-9170-F449C77B2693}"/>
          </ac:spMkLst>
        </pc:spChg>
        <pc:spChg chg="del">
          <ac:chgData name="Nicola" userId="ebcc58ce-2d8c-4ed9-a38e-e6d0a4be1782" providerId="ADAL" clId="{B5498A8E-000F-4471-B99E-D4229A744023}" dt="2020-06-18T15:52:00.772" v="1" actId="478"/>
          <ac:spMkLst>
            <pc:docMk/>
            <pc:sldMk cId="4109944685" sldId="385"/>
            <ac:spMk id="93" creationId="{84C25396-B037-4775-9EE2-7E1F7E1B6A28}"/>
          </ac:spMkLst>
        </pc:spChg>
        <pc:grpChg chg="del">
          <ac:chgData name="Nicola" userId="ebcc58ce-2d8c-4ed9-a38e-e6d0a4be1782" providerId="ADAL" clId="{B5498A8E-000F-4471-B99E-D4229A744023}" dt="2020-06-18T15:52:00.772" v="1" actId="478"/>
          <ac:grpSpMkLst>
            <pc:docMk/>
            <pc:sldMk cId="4109944685" sldId="385"/>
            <ac:grpSpMk id="7" creationId="{D72C0D5D-F1BE-4BF4-A917-AAB232A7F847}"/>
          </ac:grpSpMkLst>
        </pc:grpChg>
        <pc:grpChg chg="del">
          <ac:chgData name="Nicola" userId="ebcc58ce-2d8c-4ed9-a38e-e6d0a4be1782" providerId="ADAL" clId="{B5498A8E-000F-4471-B99E-D4229A744023}" dt="2020-06-18T15:52:00.772" v="1" actId="478"/>
          <ac:grpSpMkLst>
            <pc:docMk/>
            <pc:sldMk cId="4109944685" sldId="385"/>
            <ac:grpSpMk id="10" creationId="{93E5C90C-A198-48EE-BD03-E6BD60851E6E}"/>
          </ac:grpSpMkLst>
        </pc:grpChg>
        <pc:grpChg chg="del">
          <ac:chgData name="Nicola" userId="ebcc58ce-2d8c-4ed9-a38e-e6d0a4be1782" providerId="ADAL" clId="{B5498A8E-000F-4471-B99E-D4229A744023}" dt="2020-06-18T15:52:00.772" v="1" actId="478"/>
          <ac:grpSpMkLst>
            <pc:docMk/>
            <pc:sldMk cId="4109944685" sldId="385"/>
            <ac:grpSpMk id="11" creationId="{DB01EE4F-AE86-4221-9C92-2F8DE90B577D}"/>
          </ac:grpSpMkLst>
        </pc:grpChg>
        <pc:grpChg chg="del">
          <ac:chgData name="Nicola" userId="ebcc58ce-2d8c-4ed9-a38e-e6d0a4be1782" providerId="ADAL" clId="{B5498A8E-000F-4471-B99E-D4229A744023}" dt="2020-06-18T15:52:00.772" v="1" actId="478"/>
          <ac:grpSpMkLst>
            <pc:docMk/>
            <pc:sldMk cId="4109944685" sldId="385"/>
            <ac:grpSpMk id="13" creationId="{4EAA6AAF-4199-4ABA-ADAB-EDD4C3A3F9AA}"/>
          </ac:grpSpMkLst>
        </pc:grpChg>
        <pc:grpChg chg="del">
          <ac:chgData name="Nicola" userId="ebcc58ce-2d8c-4ed9-a38e-e6d0a4be1782" providerId="ADAL" clId="{B5498A8E-000F-4471-B99E-D4229A744023}" dt="2020-06-18T15:52:00.772" v="1" actId="478"/>
          <ac:grpSpMkLst>
            <pc:docMk/>
            <pc:sldMk cId="4109944685" sldId="385"/>
            <ac:grpSpMk id="15" creationId="{17A6590A-F52B-46B8-A1CC-30DE9BBFA41A}"/>
          </ac:grpSpMkLst>
        </pc:grpChg>
        <pc:grpChg chg="del">
          <ac:chgData name="Nicola" userId="ebcc58ce-2d8c-4ed9-a38e-e6d0a4be1782" providerId="ADAL" clId="{B5498A8E-000F-4471-B99E-D4229A744023}" dt="2020-06-18T15:52:00.772" v="1" actId="478"/>
          <ac:grpSpMkLst>
            <pc:docMk/>
            <pc:sldMk cId="4109944685" sldId="385"/>
            <ac:grpSpMk id="114" creationId="{B33F05D3-457D-4707-8B97-0122E7904BCD}"/>
          </ac:grpSpMkLst>
        </pc:grpChg>
        <pc:graphicFrameChg chg="del">
          <ac:chgData name="Nicola" userId="ebcc58ce-2d8c-4ed9-a38e-e6d0a4be1782" providerId="ADAL" clId="{B5498A8E-000F-4471-B99E-D4229A744023}" dt="2020-06-18T15:52:00.772" v="1" actId="478"/>
          <ac:graphicFrameMkLst>
            <pc:docMk/>
            <pc:sldMk cId="4109944685" sldId="385"/>
            <ac:graphicFrameMk id="2" creationId="{5228ED05-6C2C-482A-9CDA-A230B9B0A285}"/>
          </ac:graphicFrameMkLst>
        </pc:graphicFrameChg>
        <pc:graphicFrameChg chg="del">
          <ac:chgData name="Nicola" userId="ebcc58ce-2d8c-4ed9-a38e-e6d0a4be1782" providerId="ADAL" clId="{B5498A8E-000F-4471-B99E-D4229A744023}" dt="2020-06-18T15:52:00.772" v="1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graphicFrameChg chg="del">
          <ac:chgData name="Nicola" userId="ebcc58ce-2d8c-4ed9-a38e-e6d0a4be1782" providerId="ADAL" clId="{B5498A8E-000F-4471-B99E-D4229A744023}" dt="2020-06-18T15:52:00.772" v="1" actId="478"/>
          <ac:graphicFrameMkLst>
            <pc:docMk/>
            <pc:sldMk cId="4109944685" sldId="385"/>
            <ac:graphicFrameMk id="95" creationId="{550781E9-00C5-4B4D-A280-D36771C1198A}"/>
          </ac:graphicFrameMkLst>
        </pc:graphicFrameChg>
        <pc:picChg chg="del">
          <ac:chgData name="Nicola" userId="ebcc58ce-2d8c-4ed9-a38e-e6d0a4be1782" providerId="ADAL" clId="{B5498A8E-000F-4471-B99E-D4229A744023}" dt="2020-06-18T15:52:00.772" v="1" actId="478"/>
          <ac:picMkLst>
            <pc:docMk/>
            <pc:sldMk cId="4109944685" sldId="385"/>
            <ac:picMk id="33" creationId="{E725F800-6DB2-44F5-8E0E-9040C3786F52}"/>
          </ac:picMkLst>
        </pc:picChg>
      </pc:sldChg>
      <pc:sldChg chg="add del">
        <pc:chgData name="Nicola" userId="ebcc58ce-2d8c-4ed9-a38e-e6d0a4be1782" providerId="ADAL" clId="{B5498A8E-000F-4471-B99E-D4229A744023}" dt="2020-06-18T15:57:53.789" v="126" actId="47"/>
        <pc:sldMkLst>
          <pc:docMk/>
          <pc:sldMk cId="2945975055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7E4611B-7F2F-433E-93BD-D34FCA5EC602}"/>
              </a:ext>
            </a:extLst>
          </p:cNvPr>
          <p:cNvSpPr txBox="1"/>
          <p:nvPr/>
        </p:nvSpPr>
        <p:spPr>
          <a:xfrm>
            <a:off x="4860302" y="532263"/>
            <a:ext cx="720000" cy="276999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31D2C5D-ECD3-4AE1-AC82-35F7B390585C}"/>
              </a:ext>
            </a:extLst>
          </p:cNvPr>
          <p:cNvSpPr txBox="1"/>
          <p:nvPr/>
        </p:nvSpPr>
        <p:spPr>
          <a:xfrm>
            <a:off x="2037961" y="3829798"/>
            <a:ext cx="399600" cy="4068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9B527AA-169E-4227-9C8A-66A4159B77D5}"/>
              </a:ext>
            </a:extLst>
          </p:cNvPr>
          <p:cNvSpPr txBox="1"/>
          <p:nvPr/>
        </p:nvSpPr>
        <p:spPr>
          <a:xfrm>
            <a:off x="2830051" y="3829798"/>
            <a:ext cx="399600" cy="4068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9612F78-23D0-46C9-876F-E7B132B052BA}"/>
              </a:ext>
            </a:extLst>
          </p:cNvPr>
          <p:cNvSpPr txBox="1"/>
          <p:nvPr/>
        </p:nvSpPr>
        <p:spPr>
          <a:xfrm>
            <a:off x="3622140" y="3829798"/>
            <a:ext cx="399600" cy="4068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AB98D21-FCC1-4E91-86F0-56AC5FBE0DCC}"/>
              </a:ext>
            </a:extLst>
          </p:cNvPr>
          <p:cNvSpPr txBox="1"/>
          <p:nvPr/>
        </p:nvSpPr>
        <p:spPr>
          <a:xfrm>
            <a:off x="4415372" y="3829798"/>
            <a:ext cx="399600" cy="4068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DFFBE7C-BC79-4C4C-9B47-D2E9D49E1AF7}"/>
              </a:ext>
            </a:extLst>
          </p:cNvPr>
          <p:cNvSpPr txBox="1"/>
          <p:nvPr/>
        </p:nvSpPr>
        <p:spPr>
          <a:xfrm>
            <a:off x="201721" y="8261742"/>
            <a:ext cx="6444000" cy="919204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D85CA6-BD61-4248-96BA-1DDE909B37C3}"/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86144f90-c7b6-48d0-aae5-f5e9e48cc3df"/>
    <ds:schemaRef ds:uri="http://schemas.microsoft.com/sharepoint/v3"/>
    <ds:schemaRef ds:uri="http://purl.org/dc/terms/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Ordering Numbers Worksheet</dc:title>
  <dc:creator>Sian Stebbings</dc:creator>
  <cp:lastModifiedBy>Nicola Dockerty</cp:lastModifiedBy>
  <cp:revision>15</cp:revision>
  <dcterms:created xsi:type="dcterms:W3CDTF">2018-10-23T11:51:23Z</dcterms:created>
  <dcterms:modified xsi:type="dcterms:W3CDTF">2020-06-18T15:57:56Z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