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9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  <a:srgbClr val="0562B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71" autoAdjust="0"/>
    <p:restoredTop sz="94249" autoAdjust="0"/>
  </p:normalViewPr>
  <p:slideViewPr>
    <p:cSldViewPr snapToGrid="0">
      <p:cViewPr varScale="1">
        <p:scale>
          <a:sx n="50" d="100"/>
          <a:sy n="50" d="100"/>
        </p:scale>
        <p:origin x="24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218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680CA907-357C-4500-9462-64DFFEDAC4B6}"/>
              </a:ext>
            </a:extLst>
          </p:cNvPr>
          <p:cNvSpPr txBox="1"/>
          <p:nvPr/>
        </p:nvSpPr>
        <p:spPr>
          <a:xfrm>
            <a:off x="501657" y="2809855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F0B8D5F-6E0A-41B8-BFF1-D838A41E7247}"/>
              </a:ext>
            </a:extLst>
          </p:cNvPr>
          <p:cNvSpPr txBox="1"/>
          <p:nvPr/>
        </p:nvSpPr>
        <p:spPr>
          <a:xfrm>
            <a:off x="1238257" y="2809855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5E1C533-1921-48F2-8DDA-1D18D331F966}"/>
              </a:ext>
            </a:extLst>
          </p:cNvPr>
          <p:cNvSpPr txBox="1"/>
          <p:nvPr/>
        </p:nvSpPr>
        <p:spPr>
          <a:xfrm>
            <a:off x="1974857" y="2809855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A099E1F-8670-408F-9E33-EED8024CB4CE}"/>
              </a:ext>
            </a:extLst>
          </p:cNvPr>
          <p:cNvSpPr txBox="1"/>
          <p:nvPr/>
        </p:nvSpPr>
        <p:spPr>
          <a:xfrm>
            <a:off x="2708282" y="2809855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556F76B-5D6A-4619-948F-A6D7CE899D5C}"/>
              </a:ext>
            </a:extLst>
          </p:cNvPr>
          <p:cNvSpPr txBox="1"/>
          <p:nvPr/>
        </p:nvSpPr>
        <p:spPr>
          <a:xfrm>
            <a:off x="3790957" y="2809855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892BF47-8449-41A2-9B91-B23DA23EA089}"/>
              </a:ext>
            </a:extLst>
          </p:cNvPr>
          <p:cNvSpPr txBox="1"/>
          <p:nvPr/>
        </p:nvSpPr>
        <p:spPr>
          <a:xfrm>
            <a:off x="4527557" y="2809855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44EC7D8-9B33-426B-94EC-638C4BC19958}"/>
              </a:ext>
            </a:extLst>
          </p:cNvPr>
          <p:cNvSpPr txBox="1"/>
          <p:nvPr/>
        </p:nvSpPr>
        <p:spPr>
          <a:xfrm>
            <a:off x="5264157" y="2809855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5D6FE7-AFD9-47B3-B39E-223288AC5F21}"/>
              </a:ext>
            </a:extLst>
          </p:cNvPr>
          <p:cNvSpPr txBox="1"/>
          <p:nvPr/>
        </p:nvSpPr>
        <p:spPr>
          <a:xfrm>
            <a:off x="5994407" y="2809855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6F4E225-5C1E-4161-BE1E-E04849EEF3B2}"/>
              </a:ext>
            </a:extLst>
          </p:cNvPr>
          <p:cNvSpPr txBox="1"/>
          <p:nvPr/>
        </p:nvSpPr>
        <p:spPr>
          <a:xfrm>
            <a:off x="506673" y="3847401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6EAB1A2-3EE6-4C64-93DA-67573C246ED3}"/>
              </a:ext>
            </a:extLst>
          </p:cNvPr>
          <p:cNvSpPr txBox="1"/>
          <p:nvPr/>
        </p:nvSpPr>
        <p:spPr>
          <a:xfrm>
            <a:off x="1242490" y="3847401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5F2C285-C548-40C5-A62A-AF5BE748A886}"/>
              </a:ext>
            </a:extLst>
          </p:cNvPr>
          <p:cNvSpPr txBox="1"/>
          <p:nvPr/>
        </p:nvSpPr>
        <p:spPr>
          <a:xfrm>
            <a:off x="1971161" y="3847401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6DB7CD1-116A-4DEB-86A2-30F38284910A}"/>
              </a:ext>
            </a:extLst>
          </p:cNvPr>
          <p:cNvSpPr txBox="1"/>
          <p:nvPr/>
        </p:nvSpPr>
        <p:spPr>
          <a:xfrm>
            <a:off x="2709358" y="3847401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F43E3ED-EAD2-4627-BF26-97610545AB0F}"/>
              </a:ext>
            </a:extLst>
          </p:cNvPr>
          <p:cNvSpPr txBox="1"/>
          <p:nvPr/>
        </p:nvSpPr>
        <p:spPr>
          <a:xfrm>
            <a:off x="3790462" y="3847401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C729630-D746-4510-B59E-86C1B76FE10C}"/>
              </a:ext>
            </a:extLst>
          </p:cNvPr>
          <p:cNvSpPr txBox="1"/>
          <p:nvPr/>
        </p:nvSpPr>
        <p:spPr>
          <a:xfrm>
            <a:off x="4531039" y="3847401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DB8AB57-13A6-4E35-B5EF-A7DDA5A65A75}"/>
              </a:ext>
            </a:extLst>
          </p:cNvPr>
          <p:cNvSpPr txBox="1"/>
          <p:nvPr/>
        </p:nvSpPr>
        <p:spPr>
          <a:xfrm>
            <a:off x="5259710" y="3847401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F0BA702-DE47-483E-9470-403F646324BF}"/>
              </a:ext>
            </a:extLst>
          </p:cNvPr>
          <p:cNvSpPr txBox="1"/>
          <p:nvPr/>
        </p:nvSpPr>
        <p:spPr>
          <a:xfrm>
            <a:off x="5995527" y="3847401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A466CF7-1C3A-4464-A2B8-AFEFFD2E4502}"/>
              </a:ext>
            </a:extLst>
          </p:cNvPr>
          <p:cNvSpPr txBox="1"/>
          <p:nvPr/>
        </p:nvSpPr>
        <p:spPr>
          <a:xfrm>
            <a:off x="506673" y="4880856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DD6C8F3-BAFD-42D4-95EC-2B9BE29E35AE}"/>
              </a:ext>
            </a:extLst>
          </p:cNvPr>
          <p:cNvSpPr txBox="1"/>
          <p:nvPr/>
        </p:nvSpPr>
        <p:spPr>
          <a:xfrm>
            <a:off x="1235345" y="4880856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568653F-EF90-421A-84FC-81867E961603}"/>
              </a:ext>
            </a:extLst>
          </p:cNvPr>
          <p:cNvSpPr txBox="1"/>
          <p:nvPr/>
        </p:nvSpPr>
        <p:spPr>
          <a:xfrm>
            <a:off x="1971162" y="4880856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43DF6A0-CAE1-41D6-A7A1-7B4BC9E633CD}"/>
              </a:ext>
            </a:extLst>
          </p:cNvPr>
          <p:cNvSpPr txBox="1"/>
          <p:nvPr/>
        </p:nvSpPr>
        <p:spPr>
          <a:xfrm>
            <a:off x="2711743" y="4880856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34CF243-27B1-4213-8320-2D30D8FC0DCC}"/>
              </a:ext>
            </a:extLst>
          </p:cNvPr>
          <p:cNvSpPr txBox="1"/>
          <p:nvPr/>
        </p:nvSpPr>
        <p:spPr>
          <a:xfrm>
            <a:off x="3797610" y="4880856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721B49C-5964-4CBF-9EF3-B24B76418C38}"/>
              </a:ext>
            </a:extLst>
          </p:cNvPr>
          <p:cNvSpPr txBox="1"/>
          <p:nvPr/>
        </p:nvSpPr>
        <p:spPr>
          <a:xfrm>
            <a:off x="4526282" y="4880856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76C4276-2CE2-47A4-AE04-A38F4E5A6C61}"/>
              </a:ext>
            </a:extLst>
          </p:cNvPr>
          <p:cNvSpPr txBox="1"/>
          <p:nvPr/>
        </p:nvSpPr>
        <p:spPr>
          <a:xfrm>
            <a:off x="5266863" y="4880856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63F792F-109F-4E9E-A416-6612A29DE013}"/>
              </a:ext>
            </a:extLst>
          </p:cNvPr>
          <p:cNvSpPr txBox="1"/>
          <p:nvPr/>
        </p:nvSpPr>
        <p:spPr>
          <a:xfrm>
            <a:off x="5993153" y="4880856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DE8FD25-6F6C-48DC-B979-252E1D0B6C9C}"/>
              </a:ext>
            </a:extLst>
          </p:cNvPr>
          <p:cNvSpPr txBox="1"/>
          <p:nvPr/>
        </p:nvSpPr>
        <p:spPr>
          <a:xfrm>
            <a:off x="502451" y="5920992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5A6E4D3-DF9D-4D3A-908B-EEC4CDD08683}"/>
              </a:ext>
            </a:extLst>
          </p:cNvPr>
          <p:cNvSpPr txBox="1"/>
          <p:nvPr/>
        </p:nvSpPr>
        <p:spPr>
          <a:xfrm>
            <a:off x="1243032" y="5920992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FC103BB-11F5-4FC4-983F-230DB161E1E6}"/>
              </a:ext>
            </a:extLst>
          </p:cNvPr>
          <p:cNvSpPr txBox="1"/>
          <p:nvPr/>
        </p:nvSpPr>
        <p:spPr>
          <a:xfrm>
            <a:off x="1974085" y="5920992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B635AC5-C3B9-4CF1-986B-A04487B47EF4}"/>
              </a:ext>
            </a:extLst>
          </p:cNvPr>
          <p:cNvSpPr txBox="1"/>
          <p:nvPr/>
        </p:nvSpPr>
        <p:spPr>
          <a:xfrm>
            <a:off x="2705139" y="5920992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FFA9D7F-61AE-4931-B01F-600B20DD3FFF}"/>
              </a:ext>
            </a:extLst>
          </p:cNvPr>
          <p:cNvSpPr txBox="1"/>
          <p:nvPr/>
        </p:nvSpPr>
        <p:spPr>
          <a:xfrm>
            <a:off x="3791007" y="5920992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8DDE3DE-8656-44A4-9E16-F3A9B24399AF}"/>
              </a:ext>
            </a:extLst>
          </p:cNvPr>
          <p:cNvSpPr txBox="1"/>
          <p:nvPr/>
        </p:nvSpPr>
        <p:spPr>
          <a:xfrm>
            <a:off x="4526823" y="5920992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428D271-1F4B-44F4-AA12-32424676D5F8}"/>
              </a:ext>
            </a:extLst>
          </p:cNvPr>
          <p:cNvSpPr txBox="1"/>
          <p:nvPr/>
        </p:nvSpPr>
        <p:spPr>
          <a:xfrm>
            <a:off x="5265021" y="5920992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7C62D16-B9B5-440C-93B4-B78E1F108F34}"/>
              </a:ext>
            </a:extLst>
          </p:cNvPr>
          <p:cNvSpPr txBox="1"/>
          <p:nvPr/>
        </p:nvSpPr>
        <p:spPr>
          <a:xfrm>
            <a:off x="5993693" y="5920992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A88BA22-64EB-4738-8F6F-81B653CBA689}"/>
              </a:ext>
            </a:extLst>
          </p:cNvPr>
          <p:cNvSpPr txBox="1"/>
          <p:nvPr/>
        </p:nvSpPr>
        <p:spPr>
          <a:xfrm>
            <a:off x="506673" y="6958554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FCCA81C-2B7A-4554-A6C0-B16C49818D5B}"/>
              </a:ext>
            </a:extLst>
          </p:cNvPr>
          <p:cNvSpPr txBox="1"/>
          <p:nvPr/>
        </p:nvSpPr>
        <p:spPr>
          <a:xfrm>
            <a:off x="1235346" y="6958554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696A565-E18D-4DF1-A752-88E8208AA051}"/>
              </a:ext>
            </a:extLst>
          </p:cNvPr>
          <p:cNvSpPr txBox="1"/>
          <p:nvPr/>
        </p:nvSpPr>
        <p:spPr>
          <a:xfrm>
            <a:off x="1971164" y="6958554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4F5DF29-C790-4BA3-8FB7-7FFB8BCD9E89}"/>
              </a:ext>
            </a:extLst>
          </p:cNvPr>
          <p:cNvSpPr txBox="1"/>
          <p:nvPr/>
        </p:nvSpPr>
        <p:spPr>
          <a:xfrm>
            <a:off x="2709362" y="6958554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E932219-15F7-4FB9-BD0A-7FF7A6E458E7}"/>
              </a:ext>
            </a:extLst>
          </p:cNvPr>
          <p:cNvSpPr txBox="1"/>
          <p:nvPr/>
        </p:nvSpPr>
        <p:spPr>
          <a:xfrm>
            <a:off x="3790468" y="6958554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D8E71A3-11DA-4864-AEBA-15DE1734595E}"/>
              </a:ext>
            </a:extLst>
          </p:cNvPr>
          <p:cNvSpPr txBox="1"/>
          <p:nvPr/>
        </p:nvSpPr>
        <p:spPr>
          <a:xfrm>
            <a:off x="4526283" y="6958554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C19983D-4918-44EA-981D-C10164A11A87}"/>
              </a:ext>
            </a:extLst>
          </p:cNvPr>
          <p:cNvSpPr txBox="1"/>
          <p:nvPr/>
        </p:nvSpPr>
        <p:spPr>
          <a:xfrm>
            <a:off x="5264483" y="6958554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1A2E6BC-529D-426F-81D8-F51EE329FAC3}"/>
              </a:ext>
            </a:extLst>
          </p:cNvPr>
          <p:cNvSpPr txBox="1"/>
          <p:nvPr/>
        </p:nvSpPr>
        <p:spPr>
          <a:xfrm>
            <a:off x="5995537" y="6958554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89B8D00-BEED-4EC8-8F8C-C092BB2CFB77}"/>
              </a:ext>
            </a:extLst>
          </p:cNvPr>
          <p:cNvSpPr txBox="1"/>
          <p:nvPr/>
        </p:nvSpPr>
        <p:spPr>
          <a:xfrm>
            <a:off x="504289" y="7994053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6A8FF6F-97D7-4083-80B7-12348AB27E2C}"/>
              </a:ext>
            </a:extLst>
          </p:cNvPr>
          <p:cNvSpPr txBox="1"/>
          <p:nvPr/>
        </p:nvSpPr>
        <p:spPr>
          <a:xfrm>
            <a:off x="1240105" y="7994053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66F213C-97DD-4C2A-9ABE-F0BC3707320E}"/>
              </a:ext>
            </a:extLst>
          </p:cNvPr>
          <p:cNvSpPr txBox="1"/>
          <p:nvPr/>
        </p:nvSpPr>
        <p:spPr>
          <a:xfrm>
            <a:off x="1971159" y="7994053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E0175539-517B-4283-9083-A147B2FD4696}"/>
              </a:ext>
            </a:extLst>
          </p:cNvPr>
          <p:cNvSpPr txBox="1"/>
          <p:nvPr/>
        </p:nvSpPr>
        <p:spPr>
          <a:xfrm>
            <a:off x="2709358" y="7994053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B35A586-37F3-405E-AF63-74ECC83EAA6C}"/>
              </a:ext>
            </a:extLst>
          </p:cNvPr>
          <p:cNvSpPr txBox="1"/>
          <p:nvPr/>
        </p:nvSpPr>
        <p:spPr>
          <a:xfrm>
            <a:off x="3797607" y="7994053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227FF23-30F0-4F4D-9893-28F13D9519CC}"/>
              </a:ext>
            </a:extLst>
          </p:cNvPr>
          <p:cNvSpPr txBox="1"/>
          <p:nvPr/>
        </p:nvSpPr>
        <p:spPr>
          <a:xfrm>
            <a:off x="4526279" y="7994053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A0B8ACC3-A6F2-44A7-ADDA-8F20B3D3C479}"/>
              </a:ext>
            </a:extLst>
          </p:cNvPr>
          <p:cNvSpPr txBox="1"/>
          <p:nvPr/>
        </p:nvSpPr>
        <p:spPr>
          <a:xfrm>
            <a:off x="5259714" y="7994053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75B302C-9B19-4B44-9768-761C636F4861}"/>
              </a:ext>
            </a:extLst>
          </p:cNvPr>
          <p:cNvSpPr txBox="1"/>
          <p:nvPr/>
        </p:nvSpPr>
        <p:spPr>
          <a:xfrm>
            <a:off x="6000295" y="7994053"/>
            <a:ext cx="367200" cy="36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9317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microsoft.com/office/2006/documentManagement/types"/>
    <ds:schemaRef ds:uri="http://purl.org/dc/elements/1.1/"/>
    <ds:schemaRef ds:uri="0f0ae0ff-29c4-4766-b250-c1a9bee8d430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  <ds:schemaRef ds:uri="86144f90-c7b6-48d0-aae5-f5e9e48cc3df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31FD7B-759B-40A2-B1AD-21066DBD92F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Order Numbers Within 50 Worksheet</dc:title>
  <dc:creator>Sian Stebbings</dc:creator>
  <cp:lastModifiedBy>Vanessa White</cp:lastModifiedBy>
  <cp:revision>11</cp:revision>
  <dcterms:created xsi:type="dcterms:W3CDTF">2018-10-23T11:51:23Z</dcterms:created>
  <dcterms:modified xsi:type="dcterms:W3CDTF">2020-04-16T15:33:47Z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6656">
    <vt:lpwstr>37</vt:lpwstr>
  </property>
  <property fmtid="{D5CDD505-2E9C-101B-9397-08002B2CF9AE}" pid="5" name="AuthorIds_UIVersion_2048">
    <vt:lpwstr>21</vt:lpwstr>
  </property>
  <property fmtid="{D5CDD505-2E9C-101B-9397-08002B2CF9AE}" pid="6" name="AuthorIds_UIVersion_1024">
    <vt:lpwstr>184</vt:lpwstr>
  </property>
  <property fmtid="{D5CDD505-2E9C-101B-9397-08002B2CF9AE}" pid="7" name="AuthorIds_UIVersion_3584">
    <vt:lpwstr>183</vt:lpwstr>
  </property>
</Properties>
</file>